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9ED1-2F8C-49BA-ACAE-4AA0E918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ADC4A7-43E3-43BC-BD44-DA6C46193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6338D-D56D-4838-8EDB-5023CEF1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8A9AE-588E-496D-B546-3A990469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3C12E1-A1A4-46AF-9FE7-C468559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88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C48F-8AFF-4D19-9275-9757F1EB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3F09F-3450-48A7-9280-175FFA0DF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50C36-6868-48F3-A9A0-07C38A6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A0D5A-796E-47D4-932D-A0A22B5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8A6EA-959C-433D-BA0B-F60183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4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AEE43D-7E6B-491C-BD0D-A0FFE8F67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81056-6CDB-4F59-96CE-6EE8D43A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BC6D77-DCBF-415C-9F72-FB6017E0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9A73E-3BED-4834-8F9E-F33BA1D6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B67C9-AF71-4587-935A-FB3C2C9E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0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DEAA9-6E83-4517-B999-182363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A186-9407-4B8D-9DC1-9CD1828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B5474-E486-48DE-9E96-4080879A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C4B60-FDB0-4D68-9145-6579EDF6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A4AAC3-5513-4EB3-9120-3DABB857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6C9E2-487D-449D-9E5B-AE8700BA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4B7D90-335C-4A59-AAC5-761BE96C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BC0A6-08AB-4AE7-8E7F-E5E859F5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415FA-45DB-413B-9A38-1B18E3F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C36AC-5055-4FC6-B6A0-8F0199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BC6E-06D4-4396-ABC3-189878D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6C0A-DA3E-49BC-8CC0-EC5A17AA8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14054B-4424-42F3-A4FA-9D94C772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0519F5-52B4-472E-995B-7883E674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6CEE3E-58BA-437C-947C-53F08FD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2B0073-54D6-4858-8F4F-0B6847B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3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BF08-FAC4-4FBC-82DE-E74E05AE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26CF8E-9C33-47BB-88A8-5BF378CF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309302-A9BC-4CF9-8D75-198F9133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794950-EC7D-4571-93CF-945D43CB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63E40C-10F6-4624-A6DD-DC4F2D004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9EA584-46A2-4803-AF6B-FE666506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DD28BB-90F7-44E6-89D8-C147683E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CBF67D-FD9F-4660-9D05-6DE74D2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67F3-9722-4EF6-AEC1-F066D40A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D62F9-1A10-4B3B-AA5E-5DBBB472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433518-22C9-48C5-AE9A-DD80F6ED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87CB6B-BAF6-41C6-91A0-DE8F295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977A14-A0AA-4CDF-AD90-7BD81F3B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80ADDC-B14A-4721-9662-4ACD45D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59679-C779-4B5B-9C44-A0D8046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0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0067C-E66D-44EA-B90B-9A8C0A0A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6638E7-9F02-4D47-8D6C-E4BBAE93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A1686-E991-4F2E-998B-26F461C7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11479-E76D-4BF6-B40E-491CFF6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04E5EF-B99F-415D-B9F4-F71B435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4FEABF-785C-4104-8660-703AAE68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AD55-4924-480E-80CF-211D44C6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D2737E-6EBD-4D66-A5F3-C1EA5692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C94F06-9F33-41AB-A881-6FABB83B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78546-A2DC-447E-9527-52C8343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541084-2C03-4765-98EF-024CA35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1CC3F7-276F-4D9B-8C51-F470733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1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0FC34-E77E-4A8A-83D2-3BF990FD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32EBCA-5264-4806-BB2A-EA1D879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0903C-968B-40AC-BD79-75E12279C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D8685-D4F7-47F9-8F4C-9F876A7C9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CBF78-6387-48E2-85E8-9DFFB6CF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15FFC-DD9F-4CEB-9629-BD5A16C5F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760" y="258763"/>
            <a:ext cx="9144000" cy="2387600"/>
          </a:xfrm>
        </p:spPr>
        <p:txBody>
          <a:bodyPr/>
          <a:lstStyle/>
          <a:p>
            <a:r>
              <a:rPr lang="nl-NL" b="1" i="1" dirty="0">
                <a:solidFill>
                  <a:schemeClr val="bg2"/>
                </a:solidFill>
              </a:rPr>
              <a:t>ZWERVEN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3C62E8-97F9-49C0-8096-2DF62C3F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760" y="3309938"/>
            <a:ext cx="9144000" cy="1356360"/>
          </a:xfrm>
        </p:spPr>
        <p:txBody>
          <a:bodyPr>
            <a:normAutofit fontScale="25000" lnSpcReduction="20000"/>
          </a:bodyPr>
          <a:lstStyle/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 Orgoon</a:t>
            </a: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Nijmegen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 Maart 2022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Het Orgoon</a:t>
            </a:r>
          </a:p>
          <a:p>
            <a:endParaRPr lang="nl-N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3C62E8-97F9-49C0-8096-2DF62C3F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7840"/>
            <a:ext cx="9144000" cy="1356360"/>
          </a:xfrm>
        </p:spPr>
        <p:txBody>
          <a:bodyPr>
            <a:normAutofit fontScale="25000" lnSpcReduction="20000"/>
          </a:bodyPr>
          <a:lstStyle/>
          <a:p>
            <a:r>
              <a:rPr lang="nl-NL" sz="112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Tijd nemen voor natuurbeleving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Zitten in Hara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Meditatie op het leven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Kantoorthema</vt:lpstr>
      <vt:lpstr>ZWERVEN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ZWERVEN</dc:title>
  <dc:creator>anthoon budel</dc:creator>
  <cp:lastModifiedBy>anthoon budel</cp:lastModifiedBy>
  <cp:revision>12</cp:revision>
  <dcterms:created xsi:type="dcterms:W3CDTF">2022-03-19T22:36:29Z</dcterms:created>
  <dcterms:modified xsi:type="dcterms:W3CDTF">2022-09-17T09:24:18Z</dcterms:modified>
</cp:coreProperties>
</file>