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2" r:id="rId3"/>
    <p:sldId id="258" r:id="rId4"/>
    <p:sldId id="263" r:id="rId5"/>
    <p:sldId id="259" r:id="rId6"/>
    <p:sldId id="265" r:id="rId7"/>
    <p:sldId id="260" r:id="rId8"/>
    <p:sldId id="264" r:id="rId9"/>
    <p:sldId id="261" r:id="rId1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7" autoAdjust="0"/>
    <p:restoredTop sz="94660"/>
  </p:normalViewPr>
  <p:slideViewPr>
    <p:cSldViewPr snapToGrid="0">
      <p:cViewPr varScale="1">
        <p:scale>
          <a:sx n="63" d="100"/>
          <a:sy n="63" d="100"/>
        </p:scale>
        <p:origin x="22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CF9ED1-2F8C-49BA-ACAE-4AA0E918AC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BADC4A7-43E3-43BC-BD44-DA6C461938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586338D-D56D-4838-8EDB-5023CEF1A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B8619-5751-49F5-9CF7-94736984BAD5}" type="datetimeFigureOut">
              <a:rPr lang="nl-NL" smtClean="0"/>
              <a:t>17-9-2022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D18A9AE-588E-496D-B546-3A9904699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C3C12E1-A1A4-46AF-9FE7-C46855971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64C81-CE61-4259-84E3-6D16062705A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508876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 advTm="50000">
        <p:split orient="vert"/>
      </p:transition>
    </mc:Choice>
    <mc:Fallback>
      <p:transition spd="slow" advTm="50000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22C48F-8AFF-4D19-9275-9757F1EB2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3E13F09F-3450-48A7-9280-175FFA0DF1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4750C36-6868-48F3-A9A0-07C38A627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B8619-5751-49F5-9CF7-94736984BAD5}" type="datetimeFigureOut">
              <a:rPr lang="nl-NL" smtClean="0"/>
              <a:t>17-9-2022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1DA0D5A-796E-47D4-932D-A0A22B50A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948A6EA-959C-433D-BA0B-F601833FB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64C81-CE61-4259-84E3-6D16062705A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424680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 advTm="50000">
        <p:split orient="vert"/>
      </p:transition>
    </mc:Choice>
    <mc:Fallback>
      <p:transition spd="slow" advTm="50000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05AEE43D-7E6B-491C-BD0D-A0FFE8F672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AE81056-6CDB-4F59-96CE-6EE8D43A3C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CBC6D77-DCBF-415C-9F72-FB6017E053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B8619-5751-49F5-9CF7-94736984BAD5}" type="datetimeFigureOut">
              <a:rPr lang="nl-NL" smtClean="0"/>
              <a:t>17-9-2022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5E9A73E-3BED-4834-8F9E-F33BA1D64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ABB67C9-AF71-4587-935A-FB3C2C9E1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64C81-CE61-4259-84E3-6D16062705A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910983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 advTm="50000">
        <p:split orient="vert"/>
      </p:transition>
    </mc:Choice>
    <mc:Fallback>
      <p:transition spd="slow" advTm="50000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DDEAA9-6E83-4517-B999-18236376D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BDDA186-9407-4B8D-9DC1-9CD1828BE2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4FB5474-E486-48DE-9E96-4080879AA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B8619-5751-49F5-9CF7-94736984BAD5}" type="datetimeFigureOut">
              <a:rPr lang="nl-NL" smtClean="0"/>
              <a:t>17-9-2022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86C4B60-FDB0-4D68-9145-6579EDF6F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EA4AAC3-5513-4EB3-9120-3DABB857A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64C81-CE61-4259-84E3-6D16062705A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169580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 advTm="50000">
        <p:split orient="vert"/>
      </p:transition>
    </mc:Choice>
    <mc:Fallback>
      <p:transition spd="slow" advTm="50000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96C9E2-487D-449D-9E5B-AE8700BAB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44B7D90-335C-4A59-AAC5-761BE96C80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C3BC0A6-08AB-4AE7-8E7F-E5E859F55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B8619-5751-49F5-9CF7-94736984BAD5}" type="datetimeFigureOut">
              <a:rPr lang="nl-NL" smtClean="0"/>
              <a:t>17-9-2022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A0415FA-45DB-413B-9A38-1B18E3F86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05C36AC-5055-4FC6-B6A0-8F0199B22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64C81-CE61-4259-84E3-6D16062705A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05208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 advTm="50000">
        <p:split orient="vert"/>
      </p:transition>
    </mc:Choice>
    <mc:Fallback>
      <p:transition spd="slow" advTm="50000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15BC6E-06D4-4396-ABC3-189878D39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AA46C0A-DA3E-49BC-8CC0-EC5A17AA81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414054B-4424-42F3-A4FA-9D94C772AF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10519F5-52B4-472E-995B-7883E6748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B8619-5751-49F5-9CF7-94736984BAD5}" type="datetimeFigureOut">
              <a:rPr lang="nl-NL" smtClean="0"/>
              <a:t>17-9-2022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66CEE3E-58BA-437C-947C-53F08FD8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52B0073-54D6-4858-8F4F-0B6847B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64C81-CE61-4259-84E3-6D16062705A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40360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 advTm="50000">
        <p:split orient="vert"/>
      </p:transition>
    </mc:Choice>
    <mc:Fallback>
      <p:transition spd="slow" advTm="50000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48BF08-FAC4-4FBC-82DE-E74E05AEF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026CF8E-9C33-47BB-88A8-5BF378CFA5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F309302-A9BC-4CF9-8D75-198F9133B6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5F794950-EC7D-4571-93CF-945D43CBF6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5363E40C-10F6-4624-A6DD-DC4F2D0048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D99EA584-46A2-4803-AF6B-FE6665062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B8619-5751-49F5-9CF7-94736984BAD5}" type="datetimeFigureOut">
              <a:rPr lang="nl-NL" smtClean="0"/>
              <a:t>17-9-2022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1DD28BB-90F7-44E6-89D8-C147683EE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2ACBF67D-FD9F-4660-9D05-6DE74D2C7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64C81-CE61-4259-84E3-6D16062705A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56153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 advTm="50000">
        <p:split orient="vert"/>
      </p:transition>
    </mc:Choice>
    <mc:Fallback>
      <p:transition spd="slow" advTm="50000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0B67F3-9722-4EF6-AEC1-F066D40AE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25DD62F9-1A10-4B3B-AA5E-5DBBB4727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B8619-5751-49F5-9CF7-94736984BAD5}" type="datetimeFigureOut">
              <a:rPr lang="nl-NL" smtClean="0"/>
              <a:t>17-9-2022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B4433518-22C9-48C5-AE9A-DD80F6ED9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187CB6B-BAF6-41C6-91A0-DE8F29572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64C81-CE61-4259-84E3-6D16062705A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516017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 advTm="50000">
        <p:split orient="vert"/>
      </p:transition>
    </mc:Choice>
    <mc:Fallback>
      <p:transition spd="slow" advTm="50000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22977A14-A0AA-4CDF-AD90-7BD81F3B0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B8619-5751-49F5-9CF7-94736984BAD5}" type="datetimeFigureOut">
              <a:rPr lang="nl-NL" smtClean="0"/>
              <a:t>17-9-2022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A580ADDC-B14A-4721-9662-4ACD45D80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4559679-C779-4B5B-9C44-A0D8046B6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64C81-CE61-4259-84E3-6D16062705A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8706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 advTm="50000">
        <p:split orient="vert"/>
      </p:transition>
    </mc:Choice>
    <mc:Fallback>
      <p:transition spd="slow" advTm="50000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B0067C-E66D-44EA-B90B-9A8C0A0A3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F6638E7-9F02-4D47-8D6C-E4BBAE9316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B8A1686-E991-4F2E-998B-26F461C78F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2711479-E76D-4BF6-B40E-491CFF6E3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B8619-5751-49F5-9CF7-94736984BAD5}" type="datetimeFigureOut">
              <a:rPr lang="nl-NL" smtClean="0"/>
              <a:t>17-9-2022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804E5EF-B99F-415D-B9F4-F71B43587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94FEABF-785C-4104-8660-703AAE686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64C81-CE61-4259-84E3-6D16062705A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160950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 advTm="50000">
        <p:split orient="vert"/>
      </p:transition>
    </mc:Choice>
    <mc:Fallback>
      <p:transition spd="slow" advTm="50000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5AAD55-4924-480E-80CF-211D44C6A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F9D2737E-6EBD-4D66-A5F3-C1EA569292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BC94F06-9F33-41AB-A881-6FABB83B27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6778546-A2DC-447E-9527-52C8343E1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B8619-5751-49F5-9CF7-94736984BAD5}" type="datetimeFigureOut">
              <a:rPr lang="nl-NL" smtClean="0"/>
              <a:t>17-9-2022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7541084-2C03-4765-98EF-024CA3543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51CC3F7-276F-4D9B-8C51-F47073305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64C81-CE61-4259-84E3-6D16062705A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58149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 advTm="50000">
        <p:split orient="vert"/>
      </p:transition>
    </mc:Choice>
    <mc:Fallback>
      <p:transition spd="slow" advTm="50000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FB00FC34-E77E-4A8A-83D2-3BF990FDC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A32EBCA-5264-4806-BB2A-EA1D8793F8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E70903C-968B-40AC-BD79-75E12279C8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8B8619-5751-49F5-9CF7-94736984BAD5}" type="datetimeFigureOut">
              <a:rPr lang="nl-NL" smtClean="0"/>
              <a:t>17-9-2022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00D8685-D4F7-47F9-8F4C-9F876A7C96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88CBF78-6387-48E2-85E8-9DFFB6CF2A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664C81-CE61-4259-84E3-6D16062705A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58273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3500" advTm="50000">
        <p:split orient="vert"/>
      </p:transition>
    </mc:Choice>
    <mc:Fallback>
      <p:transition spd="slow" advTm="50000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773C62E8-97F9-49C0-8096-2DF62C3F9A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037840"/>
            <a:ext cx="9144000" cy="1356360"/>
          </a:xfrm>
        </p:spPr>
        <p:txBody>
          <a:bodyPr>
            <a:normAutofit fontScale="25000" lnSpcReduction="20000"/>
          </a:bodyPr>
          <a:lstStyle/>
          <a:p>
            <a:r>
              <a:rPr lang="nl-NL" sz="11200" b="1" dirty="0">
                <a:solidFill>
                  <a:schemeClr val="bg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Tijd nemen voor natuurbeleving</a:t>
            </a:r>
          </a:p>
          <a:p>
            <a:endParaRPr lang="nl-NL" sz="11200" b="1" dirty="0">
              <a:solidFill>
                <a:schemeClr val="bg2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endParaRPr lang="nl-NL" sz="5100" b="1" dirty="0">
              <a:solidFill>
                <a:schemeClr val="bg2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nl-NL" sz="9600" b="1" dirty="0">
                <a:solidFill>
                  <a:schemeClr val="bg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Zitten in Hara</a:t>
            </a:r>
          </a:p>
          <a:p>
            <a:endParaRPr lang="nl-NL" sz="9600" b="1" dirty="0">
              <a:solidFill>
                <a:schemeClr val="bg2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nl-NL" sz="9600" b="1" dirty="0">
                <a:solidFill>
                  <a:schemeClr val="bg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Meditatie op het leven</a:t>
            </a:r>
          </a:p>
          <a:p>
            <a:endParaRPr lang="nl-NL" sz="5100" b="1" dirty="0">
              <a:solidFill>
                <a:schemeClr val="bg2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endParaRPr lang="nl-NL" b="1" dirty="0">
              <a:solidFill>
                <a:schemeClr val="bg2"/>
              </a:solidFill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ACECDFE1-D377-4B4E-9E3A-9581CA5540C7}"/>
              </a:ext>
            </a:extLst>
          </p:cNvPr>
          <p:cNvSpPr txBox="1"/>
          <p:nvPr/>
        </p:nvSpPr>
        <p:spPr>
          <a:xfrm>
            <a:off x="314960" y="5913120"/>
            <a:ext cx="3058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chemeClr val="bg1"/>
                </a:solidFill>
              </a:rPr>
              <a:t>11. Meditatie vooraf.</a:t>
            </a:r>
          </a:p>
        </p:txBody>
      </p:sp>
    </p:spTree>
    <p:extLst>
      <p:ext uri="{BB962C8B-B14F-4D97-AF65-F5344CB8AC3E}">
        <p14:creationId xmlns:p14="http://schemas.microsoft.com/office/powerpoint/2010/main" val="36474454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 advTm="50000">
        <p:split orient="vert"/>
      </p:transition>
    </mc:Choice>
    <mc:Fallback>
      <p:transition spd="slow" advTm="50000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BAD5B92F-F283-41CD-A812-A20D678C3D87}"/>
              </a:ext>
            </a:extLst>
          </p:cNvPr>
          <p:cNvSpPr txBox="1"/>
          <p:nvPr/>
        </p:nvSpPr>
        <p:spPr>
          <a:xfrm>
            <a:off x="416560" y="223520"/>
            <a:ext cx="11003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0170"/>
            <a:r>
              <a:rPr lang="nl-NL" sz="2400" b="1" dirty="0">
                <a:solidFill>
                  <a:schemeClr val="bg1"/>
                </a:solidFill>
                <a:effectLst/>
                <a:latin typeface="Arial Unicode MS" panose="020B0604020202020204" pitchFamily="34" charset="-128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nl-NL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B8F14590-2E30-77CA-962B-0269CB6C172F}"/>
              </a:ext>
            </a:extLst>
          </p:cNvPr>
          <p:cNvSpPr txBox="1"/>
          <p:nvPr/>
        </p:nvSpPr>
        <p:spPr>
          <a:xfrm>
            <a:off x="944880" y="2926080"/>
            <a:ext cx="5506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Op weg naar voltooiing.</a:t>
            </a:r>
            <a:endParaRPr lang="nl-NL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155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 advTm="50000">
        <p:split orient="vert"/>
      </p:transition>
    </mc:Choice>
    <mc:Fallback>
      <p:transition spd="slow" advTm="50000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90D8A8B3-F22F-9F42-448D-2270C27290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5475"/>
            <a:ext cx="12192000" cy="734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3864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 advTm="50000">
        <p:split orient="vert"/>
      </p:transition>
    </mc:Choice>
    <mc:Fallback>
      <p:transition spd="slow" advTm="50000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BAD5B92F-F283-41CD-A812-A20D678C3D87}"/>
              </a:ext>
            </a:extLst>
          </p:cNvPr>
          <p:cNvSpPr txBox="1"/>
          <p:nvPr/>
        </p:nvSpPr>
        <p:spPr>
          <a:xfrm>
            <a:off x="416560" y="223520"/>
            <a:ext cx="11003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0170"/>
            <a:r>
              <a:rPr lang="nl-NL" sz="2400" b="1" dirty="0">
                <a:solidFill>
                  <a:schemeClr val="bg1"/>
                </a:solidFill>
                <a:effectLst/>
                <a:latin typeface="Arial Unicode MS" panose="020B0604020202020204" pitchFamily="34" charset="-128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nl-NL" dirty="0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D86BAB4B-837E-A161-12C5-EE9A8D7547A1}"/>
              </a:ext>
            </a:extLst>
          </p:cNvPr>
          <p:cNvSpPr txBox="1"/>
          <p:nvPr/>
        </p:nvSpPr>
        <p:spPr>
          <a:xfrm>
            <a:off x="812800" y="2763520"/>
            <a:ext cx="5811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Voortgang in ontstaan van leven.</a:t>
            </a:r>
            <a:endParaRPr lang="nl-NL" sz="28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822941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 advTm="50000">
        <p:split orient="vert"/>
      </p:transition>
    </mc:Choice>
    <mc:Fallback>
      <p:transition spd="slow" advTm="50000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27DC9F7A-0AEC-C0F3-72AA-15BFAADAAF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67011"/>
            <a:ext cx="12192000" cy="8962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7235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 advTm="50000">
        <p:split orient="vert"/>
      </p:transition>
    </mc:Choice>
    <mc:Fallback>
      <p:transition spd="slow" advTm="50000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BAD5B92F-F283-41CD-A812-A20D678C3D87}"/>
              </a:ext>
            </a:extLst>
          </p:cNvPr>
          <p:cNvSpPr txBox="1"/>
          <p:nvPr/>
        </p:nvSpPr>
        <p:spPr>
          <a:xfrm>
            <a:off x="416560" y="223520"/>
            <a:ext cx="11003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0170"/>
            <a:r>
              <a:rPr lang="nl-NL" sz="2400" b="1" dirty="0">
                <a:solidFill>
                  <a:schemeClr val="bg1"/>
                </a:solidFill>
                <a:effectLst/>
                <a:latin typeface="Arial Unicode MS" panose="020B0604020202020204" pitchFamily="34" charset="-128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nl-NL" dirty="0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8B940A77-939F-869D-FB54-FFE94AE7C948}"/>
              </a:ext>
            </a:extLst>
          </p:cNvPr>
          <p:cNvSpPr txBox="1"/>
          <p:nvPr/>
        </p:nvSpPr>
        <p:spPr>
          <a:xfrm>
            <a:off x="1117600" y="2976880"/>
            <a:ext cx="5059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Ontstaan van het leven.</a:t>
            </a:r>
            <a:endParaRPr lang="nl-NL" sz="28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06459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 advTm="50000">
        <p:split orient="vert"/>
      </p:transition>
    </mc:Choice>
    <mc:Fallback>
      <p:transition spd="slow" advTm="50000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87490A93-92E6-9A78-DE61-E8107A102B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08627" y="-728286"/>
            <a:ext cx="15068791" cy="8727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4225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 advTm="50000">
        <p:split orient="vert"/>
      </p:transition>
    </mc:Choice>
    <mc:Fallback>
      <p:transition spd="slow" advTm="50000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BAD5B92F-F283-41CD-A812-A20D678C3D87}"/>
              </a:ext>
            </a:extLst>
          </p:cNvPr>
          <p:cNvSpPr txBox="1"/>
          <p:nvPr/>
        </p:nvSpPr>
        <p:spPr>
          <a:xfrm>
            <a:off x="416560" y="223520"/>
            <a:ext cx="11003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0170"/>
            <a:r>
              <a:rPr lang="nl-NL" sz="2400" b="1" dirty="0">
                <a:solidFill>
                  <a:schemeClr val="bg1"/>
                </a:solidFill>
                <a:effectLst/>
                <a:latin typeface="Arial Unicode MS" panose="020B0604020202020204" pitchFamily="34" charset="-128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nl-NL" dirty="0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1A1A7A89-759F-D6D3-D1A9-2492930153D0}"/>
              </a:ext>
            </a:extLst>
          </p:cNvPr>
          <p:cNvSpPr txBox="1"/>
          <p:nvPr/>
        </p:nvSpPr>
        <p:spPr>
          <a:xfrm>
            <a:off x="833120" y="3429000"/>
            <a:ext cx="449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Chaos vooraf.</a:t>
            </a:r>
            <a:endParaRPr lang="nl-NL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31921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 advTm="50000">
        <p:split orient="vert"/>
      </p:transition>
    </mc:Choice>
    <mc:Fallback>
      <p:transition spd="slow" advTm="50000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3DEE7611-A9F8-22C7-4B40-FB100A220A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760" y="-412808"/>
            <a:ext cx="12303760" cy="7683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7930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 advTm="50000">
        <p:split orient="vert"/>
      </p:transition>
    </mc:Choice>
    <mc:Fallback>
      <p:transition spd="slow" advTm="50000">
        <p:split orient="vert"/>
      </p:transition>
    </mc:Fallback>
  </mc:AlternateContent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39</Words>
  <Application>Microsoft Office PowerPoint</Application>
  <PresentationFormat>Breedbeeld</PresentationFormat>
  <Paragraphs>15</Paragraphs>
  <Slides>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4" baseType="lpstr">
      <vt:lpstr>Arial Unicode MS</vt:lpstr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ZWERVEN</dc:title>
  <dc:creator>anthoon budel</dc:creator>
  <cp:lastModifiedBy>anthoon budel</cp:lastModifiedBy>
  <cp:revision>42</cp:revision>
  <dcterms:created xsi:type="dcterms:W3CDTF">2022-03-19T22:36:29Z</dcterms:created>
  <dcterms:modified xsi:type="dcterms:W3CDTF">2022-09-17T09:16:53Z</dcterms:modified>
</cp:coreProperties>
</file>