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2" r:id="rId15"/>
    <p:sldId id="273" r:id="rId16"/>
    <p:sldId id="274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61" d="100"/>
          <a:sy n="61" d="100"/>
        </p:scale>
        <p:origin x="46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F9ED1-2F8C-49BA-ACAE-4AA0E918A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BADC4A7-43E3-43BC-BD44-DA6C46193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86338D-D56D-4838-8EDB-5023CEF1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18A9AE-588E-496D-B546-3A9904699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3C12E1-A1A4-46AF-9FE7-C46855971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088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4000">
        <p:split orient="vert"/>
      </p:transition>
    </mc:Choice>
    <mc:Fallback>
      <p:transition spd="slow" advClick="0" advTm="44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22C48F-8AFF-4D19-9275-9757F1EB2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E13F09F-3450-48A7-9280-175FFA0DF1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750C36-6868-48F3-A9A0-07C38A62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DA0D5A-796E-47D4-932D-A0A22B50A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48A6EA-959C-433D-BA0B-F601833F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246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4000">
        <p:split orient="vert"/>
      </p:transition>
    </mc:Choice>
    <mc:Fallback>
      <p:transition spd="slow" advClick="0" advTm="44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5AEE43D-7E6B-491C-BD0D-A0FFE8F672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AE81056-6CDB-4F59-96CE-6EE8D43A3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BC6D77-DCBF-415C-9F72-FB6017E0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E9A73E-3BED-4834-8F9E-F33BA1D64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BB67C9-AF71-4587-935A-FB3C2C9E1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109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4000">
        <p:split orient="vert"/>
      </p:transition>
    </mc:Choice>
    <mc:Fallback>
      <p:transition spd="slow" advClick="0" advTm="44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DEAA9-6E83-4517-B999-18236376D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DDA186-9407-4B8D-9DC1-9CD1828BE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FB5474-E486-48DE-9E96-4080879AA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6C4B60-FDB0-4D68-9145-6579EDF6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A4AAC3-5513-4EB3-9120-3DABB857A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695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4000">
        <p:split orient="vert"/>
      </p:transition>
    </mc:Choice>
    <mc:Fallback>
      <p:transition spd="slow" advClick="0" advTm="44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96C9E2-487D-449D-9E5B-AE8700BAB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4B7D90-335C-4A59-AAC5-761BE96C8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3BC0A6-08AB-4AE7-8E7F-E5E859F55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415FA-45DB-413B-9A38-1B18E3F86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5C36AC-5055-4FC6-B6A0-8F0199B2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520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4000">
        <p:split orient="vert"/>
      </p:transition>
    </mc:Choice>
    <mc:Fallback>
      <p:transition spd="slow" advClick="0" advTm="44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5BC6E-06D4-4396-ABC3-189878D3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A46C0A-DA3E-49BC-8CC0-EC5A17AA8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14054B-4424-42F3-A4FA-9D94C772A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10519F5-52B4-472E-995B-7883E6748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66CEE3E-58BA-437C-947C-53F08FD8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52B0073-54D6-4858-8F4F-0B6847B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036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4000">
        <p:split orient="vert"/>
      </p:transition>
    </mc:Choice>
    <mc:Fallback>
      <p:transition spd="slow" advClick="0" advTm="44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48BF08-FAC4-4FBC-82DE-E74E05AEF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026CF8E-9C33-47BB-88A8-5BF378CFA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F309302-A9BC-4CF9-8D75-198F9133B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F794950-EC7D-4571-93CF-945D43CBF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363E40C-10F6-4624-A6DD-DC4F2D004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99EA584-46A2-4803-AF6B-FE6665062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1DD28BB-90F7-44E6-89D8-C147683EE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ACBF67D-FD9F-4660-9D05-6DE74D2C7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6153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4000">
        <p:split orient="vert"/>
      </p:transition>
    </mc:Choice>
    <mc:Fallback>
      <p:transition spd="slow" advClick="0" advTm="44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0B67F3-9722-4EF6-AEC1-F066D40AE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5DD62F9-1A10-4B3B-AA5E-5DBBB4727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4433518-22C9-48C5-AE9A-DD80F6ED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187CB6B-BAF6-41C6-91A0-DE8F295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1601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4000">
        <p:split orient="vert"/>
      </p:transition>
    </mc:Choice>
    <mc:Fallback>
      <p:transition spd="slow" advClick="0" advTm="44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2977A14-A0AA-4CDF-AD90-7BD81F3B0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580ADDC-B14A-4721-9662-4ACD45D8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559679-C779-4B5B-9C44-A0D8046B6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870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4000">
        <p:split orient="vert"/>
      </p:transition>
    </mc:Choice>
    <mc:Fallback>
      <p:transition spd="slow" advClick="0" advTm="44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B0067C-E66D-44EA-B90B-9A8C0A0A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6638E7-9F02-4D47-8D6C-E4BBAE931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8A1686-E991-4F2E-998B-26F461C78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711479-E76D-4BF6-B40E-491CFF6E3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804E5EF-B99F-415D-B9F4-F71B43587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4FEABF-785C-4104-8660-703AAE686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609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4000">
        <p:split orient="vert"/>
      </p:transition>
    </mc:Choice>
    <mc:Fallback>
      <p:transition spd="slow" advClick="0" advTm="44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5AAD55-4924-480E-80CF-211D44C6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9D2737E-6EBD-4D66-A5F3-C1EA56929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C94F06-9F33-41AB-A881-6FABB83B2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778546-A2DC-447E-9527-52C8343E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7541084-2C03-4765-98EF-024CA3543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51CC3F7-276F-4D9B-8C51-F4707330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8149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4000">
        <p:split orient="vert"/>
      </p:transition>
    </mc:Choice>
    <mc:Fallback>
      <p:transition spd="slow" advClick="0" advTm="44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B00FC34-E77E-4A8A-83D2-3BF990FD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32EBCA-5264-4806-BB2A-EA1D8793F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70903C-968B-40AC-BD79-75E12279C8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B8619-5751-49F5-9CF7-94736984BAD5}" type="datetimeFigureOut">
              <a:rPr lang="nl-NL" smtClean="0"/>
              <a:t>17-9-2022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0D8685-D4F7-47F9-8F4C-9F876A7C96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8CBF78-6387-48E2-85E8-9DFFB6CF2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27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44000">
        <p:split orient="vert"/>
      </p:transition>
    </mc:Choice>
    <mc:Fallback>
      <p:transition spd="slow" advClick="0" advTm="44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73C62E8-97F9-49C0-8096-2DF62C3F9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1920" y="2750820"/>
            <a:ext cx="9144000" cy="1356360"/>
          </a:xfrm>
        </p:spPr>
        <p:txBody>
          <a:bodyPr>
            <a:normAutofit fontScale="25000" lnSpcReduction="20000"/>
          </a:bodyPr>
          <a:lstStyle/>
          <a:p>
            <a:r>
              <a:rPr lang="nl-NL" sz="11200" b="1" dirty="0">
                <a:solidFill>
                  <a:schemeClr val="bg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Tijd nemen voor natuurbeleving</a:t>
            </a:r>
          </a:p>
          <a:p>
            <a:endParaRPr lang="nl-NL" sz="112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9600" b="1" dirty="0">
                <a:solidFill>
                  <a:schemeClr val="bg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Zitten in Hara</a:t>
            </a:r>
          </a:p>
          <a:p>
            <a:endParaRPr lang="nl-NL" sz="96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9600" b="1" dirty="0">
                <a:solidFill>
                  <a:schemeClr val="bg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Meditatie op het leven</a:t>
            </a:r>
          </a:p>
          <a:p>
            <a:endParaRPr lang="nl-NL" sz="96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b="1" dirty="0">
              <a:solidFill>
                <a:schemeClr val="bg2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041BBB1-2142-45BD-A6ED-508F180406B0}"/>
              </a:ext>
            </a:extLst>
          </p:cNvPr>
          <p:cNvSpPr txBox="1"/>
          <p:nvPr/>
        </p:nvSpPr>
        <p:spPr>
          <a:xfrm>
            <a:off x="213360" y="6014720"/>
            <a:ext cx="280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4. Zomer</a:t>
            </a:r>
          </a:p>
        </p:txBody>
      </p:sp>
    </p:spTree>
    <p:extLst>
      <p:ext uri="{BB962C8B-B14F-4D97-AF65-F5344CB8AC3E}">
        <p14:creationId xmlns:p14="http://schemas.microsoft.com/office/powerpoint/2010/main" val="364744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4000">
        <p:split orient="vert"/>
      </p:transition>
    </mc:Choice>
    <mc:Fallback>
      <p:transition spd="slow" advClick="0" advTm="44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85ADF61-E692-43CC-BDBC-B8C7C0D42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0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4000">
        <p:split orient="vert"/>
      </p:transition>
    </mc:Choice>
    <mc:Fallback>
      <p:transition spd="slow" advClick="0" advTm="44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25E906C-6167-44A0-B0A7-DF1460FC3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07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4000">
        <p:split orient="vert"/>
      </p:transition>
    </mc:Choice>
    <mc:Fallback>
      <p:transition spd="slow" advClick="0" advTm="44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4DB917A-96DF-4394-BBD7-196B29EBE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81" y="0"/>
            <a:ext cx="10769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66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4000">
        <p:split orient="vert"/>
      </p:transition>
    </mc:Choice>
    <mc:Fallback>
      <p:transition spd="slow" advClick="0" advTm="44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F66D808-F8D6-430C-881A-A7CA7F56C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0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4000">
        <p:split orient="vert"/>
      </p:transition>
    </mc:Choice>
    <mc:Fallback>
      <p:transition spd="slow" advClick="0" advTm="44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4709C1A-D69C-4FD2-A554-33152749F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0"/>
            <a:ext cx="12354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81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4000">
        <p:split orient="vert"/>
      </p:transition>
    </mc:Choice>
    <mc:Fallback>
      <p:transition spd="slow" advClick="0" advTm="44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EE15925-9B20-44A9-B696-FC34F5F0F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720" y="0"/>
            <a:ext cx="12364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20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4000">
        <p:split orient="vert"/>
      </p:transition>
    </mc:Choice>
    <mc:Fallback>
      <p:transition spd="slow" advClick="0" advTm="44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8C60F0B-77FD-4A44-9D2F-FF4CC4CE5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30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4000">
        <p:split orient="vert"/>
      </p:transition>
    </mc:Choice>
    <mc:Fallback>
      <p:transition spd="slow" advClick="0" advTm="44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666D31D-AD9D-4F05-9952-D9469B869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5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4000">
        <p:split orient="vert"/>
      </p:transition>
    </mc:Choice>
    <mc:Fallback>
      <p:transition spd="slow" advClick="0" advTm="44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F60DA7C-85E9-40DD-B9EE-1E877640A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040" y="0"/>
            <a:ext cx="7487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83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4000">
        <p:split orient="vert"/>
      </p:transition>
    </mc:Choice>
    <mc:Fallback>
      <p:transition spd="slow" advClick="0" advTm="44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8497021-4E7F-4934-A234-EBC7B3599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80" y="-675640"/>
            <a:ext cx="12303760" cy="790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36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4000">
        <p:split orient="vert"/>
      </p:transition>
    </mc:Choice>
    <mc:Fallback>
      <p:transition spd="slow" advClick="0" advTm="44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49761A8-31A6-4952-947D-AD8723AE1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51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4000">
        <p:split orient="vert"/>
      </p:transition>
    </mc:Choice>
    <mc:Fallback>
      <p:transition spd="slow" advClick="0" advTm="44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7EBA95A-518F-4A35-9FC3-B734BD174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381"/>
            <a:ext cx="12192000" cy="764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98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4000">
        <p:split orient="vert"/>
      </p:transition>
    </mc:Choice>
    <mc:Fallback>
      <p:transition spd="slow" advClick="0" advTm="44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DE75559-A6DD-4C9C-B1E5-1E14288B8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91"/>
            <a:ext cx="12192000" cy="691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84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4000">
        <p:split orient="vert"/>
      </p:transition>
    </mc:Choice>
    <mc:Fallback>
      <p:transition spd="slow" advClick="0" advTm="44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3F67B1A-74E1-4B40-B67A-63A79ACF3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4298" y="0"/>
            <a:ext cx="14065972" cy="786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11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4000">
        <p:split orient="vert"/>
      </p:transition>
    </mc:Choice>
    <mc:Fallback>
      <p:transition spd="slow" advClick="0" advTm="44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7CCB1FA-1A13-4B30-8A38-D9E9574FB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640" y="0"/>
            <a:ext cx="12740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54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44000">
        <p:split orient="vert"/>
      </p:transition>
    </mc:Choice>
    <mc:Fallback>
      <p:transition spd="slow" advClick="0" advTm="44000">
        <p:split orient="vert"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14</Words>
  <Application>Microsoft Office PowerPoint</Application>
  <PresentationFormat>Breedbeeld</PresentationFormat>
  <Paragraphs>6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1" baseType="lpstr">
      <vt:lpstr>Arial Unicode MS</vt:lpstr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ZWERVEN</dc:title>
  <dc:creator>anthoon budel</dc:creator>
  <cp:lastModifiedBy>anthoon budel</cp:lastModifiedBy>
  <cp:revision>46</cp:revision>
  <dcterms:created xsi:type="dcterms:W3CDTF">2022-03-19T22:36:29Z</dcterms:created>
  <dcterms:modified xsi:type="dcterms:W3CDTF">2022-09-17T08:26:37Z</dcterms:modified>
</cp:coreProperties>
</file>