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378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7307243-56B5-4D0F-8E3C-4842EC60522F}"/>
              </a:ext>
            </a:extLst>
          </p:cNvPr>
          <p:cNvSpPr txBox="1"/>
          <p:nvPr/>
        </p:nvSpPr>
        <p:spPr>
          <a:xfrm>
            <a:off x="172720" y="58724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4a. </a:t>
            </a:r>
            <a:r>
              <a:rPr lang="nl-NL" dirty="0" err="1">
                <a:solidFill>
                  <a:schemeClr val="bg1"/>
                </a:solidFill>
              </a:rPr>
              <a:t>Kamerdal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86CB9BC-4295-4437-AAED-0691870F7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7853DA-FB33-454B-8D70-95D8B546F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25AF17-F0EA-480B-A68A-66F5646C3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B48D86-C25C-490A-BC24-D692DCCFD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3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563546-6F07-4255-9C36-EFB340474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7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06589D4-349D-4478-ACC1-2F3E972BE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55DFCB4-9207-4FD3-A43C-924530CD3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81" y="0"/>
            <a:ext cx="851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F3CC69-44BA-45CB-A7EC-0986FE87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4AD30D1-5574-4091-B1CE-6AB0DB8B3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58" y="0"/>
            <a:ext cx="9147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2B09F-E1AD-4803-8766-E3E6361EE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99" y="-132080"/>
            <a:ext cx="12293599" cy="782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9B171A0-B4FA-4609-99F5-850BD00B2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069DA7C-047C-4504-8F57-010EBF775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E7F8BB-F0ED-4B80-B3E1-8F7F58978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40" y="0"/>
            <a:ext cx="5883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30" advTm="44000">
        <p:split orient="vert"/>
      </p:transition>
    </mc:Choice>
    <mc:Fallback>
      <p:transition spd="slow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14</Words>
  <Application>Microsoft Office PowerPoint</Application>
  <PresentationFormat>Breedbeeld</PresentationFormat>
  <Paragraphs>7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34</cp:revision>
  <dcterms:created xsi:type="dcterms:W3CDTF">2022-03-19T22:36:29Z</dcterms:created>
  <dcterms:modified xsi:type="dcterms:W3CDTF">2022-09-17T08:27:23Z</dcterms:modified>
</cp:coreProperties>
</file>