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120" y="275082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EEC9E5B-B648-4636-A468-20250AF07205}"/>
              </a:ext>
            </a:extLst>
          </p:cNvPr>
          <p:cNvSpPr txBox="1"/>
          <p:nvPr/>
        </p:nvSpPr>
        <p:spPr>
          <a:xfrm>
            <a:off x="264160" y="6055360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7. Stormen 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4D28C7-CAF5-4A8F-847F-453D189C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82" y="0"/>
            <a:ext cx="914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BFC9C4-071A-4817-819D-3C539A71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03"/>
            <a:ext cx="12192000" cy="65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D04EE9-3583-4A12-B9A7-FF9D69A1D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0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36BD71-7D0E-4918-8346-17BF3C01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523" y="-1319048"/>
            <a:ext cx="13909523" cy="81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3053E48-D455-4448-A2DF-5EF80BFC7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47"/>
            <a:ext cx="12192000" cy="58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84192F-CE63-4DD8-8698-9EA94F048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2" y="0"/>
            <a:ext cx="10683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059430-0D6D-4774-BC5D-A79B7CCEB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483" y="-239955"/>
            <a:ext cx="13607043" cy="70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CA61B1-37D2-41B7-9A90-4BD77C36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9" y="0"/>
            <a:ext cx="1036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3762D1-A255-41ED-8F34-3EBC184B8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7C2448-B3B1-4E72-8DE7-7911241E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7" y="0"/>
            <a:ext cx="1059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7A9DF6-108E-4EB0-8267-E1015620A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20"/>
            <a:ext cx="12192000" cy="70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97761F-447F-4342-8F20-0E26E9140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8" y="0"/>
            <a:ext cx="10507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1F4E04-1C4F-4D99-AA67-20C2E0CC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82"/>
            <a:ext cx="12192000" cy="68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D392F0-2A74-4314-A1D1-3C3650EB7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14</Words>
  <Application>Microsoft Office PowerPoint</Application>
  <PresentationFormat>Breedbeeld</PresentationFormat>
  <Paragraphs>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33</cp:revision>
  <dcterms:created xsi:type="dcterms:W3CDTF">2022-03-19T22:36:29Z</dcterms:created>
  <dcterms:modified xsi:type="dcterms:W3CDTF">2022-09-17T08:42:28Z</dcterms:modified>
</cp:coreProperties>
</file>