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4" r:id="rId4"/>
    <p:sldId id="269" r:id="rId5"/>
    <p:sldId id="265" r:id="rId6"/>
    <p:sldId id="266" r:id="rId7"/>
    <p:sldId id="270" r:id="rId8"/>
    <p:sldId id="267" r:id="rId9"/>
    <p:sldId id="268" r:id="rId10"/>
    <p:sldId id="271" r:id="rId11"/>
    <p:sldId id="257" r:id="rId12"/>
    <p:sldId id="260" r:id="rId13"/>
    <p:sldId id="272" r:id="rId14"/>
    <p:sldId id="261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51" d="100"/>
          <a:sy n="51" d="100"/>
        </p:scale>
        <p:origin x="71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68EA7A-EEEB-1498-3E0F-3EEF5A6DC2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C0EB205-3241-5298-EB2C-41712F1DF3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5D040C-EDAD-8B46-1563-796C36A93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3CBC-74E2-48E8-B944-8BF852F815A2}" type="datetimeFigureOut">
              <a:rPr lang="nl-NL" smtClean="0"/>
              <a:t>20-11-2023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A1CD7DC-D665-B58D-6078-6FC09C367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7A5D48D-3102-172E-213F-F4997651A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5BA9-95A0-44F9-B169-26413E8C9C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8408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891970-A255-1948-40FE-A5A897258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73BCB01-F59F-81CB-01DE-93720420FD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05BFFE-74F5-7BB2-ACB5-6E0FBE897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3CBC-74E2-48E8-B944-8BF852F815A2}" type="datetimeFigureOut">
              <a:rPr lang="nl-NL" smtClean="0"/>
              <a:t>20-11-2023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DAAA47-C5E0-FE59-B233-7BEC3E31F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E4D6DD-9A19-68CE-1517-46E52A7D6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5BA9-95A0-44F9-B169-26413E8C9C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5566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539FB2C-6F84-CC26-0F60-89D0280FE3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AC82589-3F27-F9E8-AFBD-1DC03F9287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9F95F6-1233-77F9-3B40-11CA46B5C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3CBC-74E2-48E8-B944-8BF852F815A2}" type="datetimeFigureOut">
              <a:rPr lang="nl-NL" smtClean="0"/>
              <a:t>20-11-2023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63FDAA-7BD4-F234-4B41-467B4D00C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8268267-7088-178D-132F-0DED8522A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5BA9-95A0-44F9-B169-26413E8C9C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8559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325F0A-DAE0-F9F2-7D31-9BFE3533A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9306D5-9B9E-5A68-6694-DE44CEE0E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2C97B40-E5AD-8F95-0670-5D8DA5F27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3CBC-74E2-48E8-B944-8BF852F815A2}" type="datetimeFigureOut">
              <a:rPr lang="nl-NL" smtClean="0"/>
              <a:t>20-11-2023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8EFE25-70A7-9B94-96FD-C25861F1E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7BA2CD-4360-F7D0-8A72-BCE5D5011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5BA9-95A0-44F9-B169-26413E8C9C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702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C3CFCA-D4AE-775C-9004-396E39AEB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45CAE59-EC40-39D8-721F-FAA2EC5CA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878223-DD28-943A-FAC9-D507AF65C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3CBC-74E2-48E8-B944-8BF852F815A2}" type="datetimeFigureOut">
              <a:rPr lang="nl-NL" smtClean="0"/>
              <a:t>20-11-2023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602083F-8A18-145A-DEBE-E58E9C51E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77DFC31-3C31-53A5-D504-A85894930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5BA9-95A0-44F9-B169-26413E8C9C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0427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7ED260-1F61-11E4-7BF0-00C744400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CD8C472-17BA-33AD-7C3E-317AE2D24A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D42A5E-0222-9DA9-AFC8-F66B55464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CAEA836-D294-E1C3-0561-4E504E5EA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3CBC-74E2-48E8-B944-8BF852F815A2}" type="datetimeFigureOut">
              <a:rPr lang="nl-NL" smtClean="0"/>
              <a:t>20-11-2023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94CFAB8-5BAE-F4D4-2063-D0BC8ED4A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0CF96F7-7EFC-988F-16B5-5A9FAC6E8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5BA9-95A0-44F9-B169-26413E8C9C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114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3044BC-D5A2-BC84-B50B-2A829AAC0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3FEF9BB-F70A-B072-F8CE-9DE68B70B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9D4646C-DAC1-18C3-DF9E-B945D518D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829C29B-13D5-531E-A7B3-BE921AA2AD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F448FA2-B5E9-A51A-FEFD-63F74153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7760F68-7E16-4FC9-4B22-E263B3117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3CBC-74E2-48E8-B944-8BF852F815A2}" type="datetimeFigureOut">
              <a:rPr lang="nl-NL" smtClean="0"/>
              <a:t>20-11-2023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3319900-8EEF-5B05-9517-F735115DC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EF6709B-7542-FF54-83AA-8DCB2D9E7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5BA9-95A0-44F9-B169-26413E8C9C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091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3C9E51-FB94-BB3D-AFF4-C5E0C30F4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1C3554C-AABC-60F2-E028-ABDCD13E6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3CBC-74E2-48E8-B944-8BF852F815A2}" type="datetimeFigureOut">
              <a:rPr lang="nl-NL" smtClean="0"/>
              <a:t>20-11-2023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CA21CDE-27DA-EB17-7C10-926E04488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35ADF24-FC6E-70F0-B29A-E0BC87CE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5BA9-95A0-44F9-B169-26413E8C9C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4133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0CC2BCA-2558-E6AF-99D9-3C99159F1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3CBC-74E2-48E8-B944-8BF852F815A2}" type="datetimeFigureOut">
              <a:rPr lang="nl-NL" smtClean="0"/>
              <a:t>20-11-2023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84095F3-539A-3F20-44D1-0D7A7389A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ACB3427-0AE8-3DFA-D8E9-8298E8248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5BA9-95A0-44F9-B169-26413E8C9C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7783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CC2B53-A456-B655-ED0F-77D82D841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071D5B-9253-88A5-E91D-6E60548F8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AC4F700-2B4F-FA46-9960-B687ED34B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0028543-86DC-3FC1-08C4-8E73627A5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3CBC-74E2-48E8-B944-8BF852F815A2}" type="datetimeFigureOut">
              <a:rPr lang="nl-NL" smtClean="0"/>
              <a:t>20-11-2023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B36761E-490A-E831-500C-8BA68E855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9B73D08-B7A8-DFD5-04D5-F93AAC47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5BA9-95A0-44F9-B169-26413E8C9C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0584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F6BA69-A689-CB36-066C-ACEF442D8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4DD2C31-DAF6-960B-1A95-1FCD058880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FD05E4C-E1C0-B617-E664-14DADB8A6F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7AD4E82-ACE3-C0D9-0031-E92FD55A3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3CBC-74E2-48E8-B944-8BF852F815A2}" type="datetimeFigureOut">
              <a:rPr lang="nl-NL" smtClean="0"/>
              <a:t>20-11-2023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4605705-D47D-1CF6-D1F2-009103527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5D75453-D0FB-8132-62BD-983F74ED5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5BA9-95A0-44F9-B169-26413E8C9C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6468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763283E-55BE-B369-B00F-36C99CCEB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22F0AFF-340D-DE60-1A84-FB3B34B29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4463D64-39D2-E5DD-75E1-D5EFE8BF3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53CBC-74E2-48E8-B944-8BF852F815A2}" type="datetimeFigureOut">
              <a:rPr lang="nl-NL" smtClean="0"/>
              <a:t>20-11-2023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849ABE8-E067-06E6-0358-A8B84DBC27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EA316A-B1A9-11DB-516A-95D9D2D883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F5BA9-95A0-44F9-B169-26413E8C9C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95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E3D8C9-AD70-F24E-76CA-82B065ABB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6421" y="1421008"/>
            <a:ext cx="9144000" cy="2387600"/>
          </a:xfrm>
        </p:spPr>
        <p:txBody>
          <a:bodyPr/>
          <a:lstStyle/>
          <a:p>
            <a:r>
              <a:rPr lang="nl-NL" i="1" dirty="0"/>
              <a:t>	</a:t>
            </a:r>
            <a:r>
              <a:rPr lang="nl-NL" b="1" i="1" dirty="0">
                <a:solidFill>
                  <a:schemeClr val="bg1">
                    <a:lumMod val="95000"/>
                  </a:schemeClr>
                </a:solidFill>
              </a:rPr>
              <a:t>HERFST 2023</a:t>
            </a:r>
            <a:br>
              <a:rPr lang="nl-NL" i="1" dirty="0"/>
            </a:br>
            <a:endParaRPr lang="nl-NL" i="1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9E10C35-3587-1035-AC13-A8DE091A0F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b="1" dirty="0">
                <a:solidFill>
                  <a:schemeClr val="bg1">
                    <a:lumMod val="9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Wanneer de Liefde wenkt … volg haar …</a:t>
            </a:r>
          </a:p>
        </p:txBody>
      </p:sp>
    </p:spTree>
    <p:extLst>
      <p:ext uri="{BB962C8B-B14F-4D97-AF65-F5344CB8AC3E}">
        <p14:creationId xmlns:p14="http://schemas.microsoft.com/office/powerpoint/2010/main" val="1485078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69CD72B-86EC-A2F0-BCD3-94AB1EFB5143}"/>
              </a:ext>
            </a:extLst>
          </p:cNvPr>
          <p:cNvSpPr txBox="1"/>
          <p:nvPr/>
        </p:nvSpPr>
        <p:spPr>
          <a:xfrm>
            <a:off x="1653436" y="1177447"/>
            <a:ext cx="716488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spc="-60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Als korenschoven gaart zij je bijeen. </a:t>
            </a:r>
          </a:p>
          <a:p>
            <a:endParaRPr lang="nl-NL" sz="2400" b="1" spc="-60" dirty="0">
              <a:solidFill>
                <a:schemeClr val="bg1">
                  <a:lumMod val="95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2400" b="1" spc="-75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Zij dorst je tot je naakt bent. </a:t>
            </a:r>
          </a:p>
          <a:p>
            <a:r>
              <a:rPr lang="nl-NL" sz="2400" b="1" spc="-65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Zij want je tot je vrij bent van je kaf. </a:t>
            </a:r>
          </a:p>
          <a:p>
            <a:r>
              <a:rPr lang="nl-NL" sz="2400" b="1" spc="-75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Zij maalt je tot je blank bent.</a:t>
            </a:r>
          </a:p>
          <a:p>
            <a:endParaRPr lang="nl-NL" sz="2400" b="1" spc="-75" dirty="0">
              <a:solidFill>
                <a:schemeClr val="bg1">
                  <a:lumMod val="9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2400" b="1" spc="-75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r>
              <a:rPr lang="nl-NL" sz="2400" b="1" spc="-40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Zij kneedt je tot je buigzaam wordt; </a:t>
            </a:r>
            <a:r>
              <a:rPr lang="nl-NL" sz="2400" b="1" spc="-35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 geeft je over aan haar heilig vuur, opdat je worden zult tot heilig brood voor Gods heilig feest. </a:t>
            </a:r>
            <a:endParaRPr lang="nl-NL" sz="2400" b="1" dirty="0">
              <a:solidFill>
                <a:schemeClr val="bg1">
                  <a:lumMod val="95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7832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FCF32D5-1F12-305F-CDB6-6C04AFE10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5211" cy="800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24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94E25C0-1AEF-A068-AF0C-654F0AA66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-1"/>
            <a:ext cx="12296503" cy="731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49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7CC76F2-DCDE-F95B-C7A4-4C0C575979F1}"/>
              </a:ext>
            </a:extLst>
          </p:cNvPr>
          <p:cNvSpPr txBox="1"/>
          <p:nvPr/>
        </p:nvSpPr>
        <p:spPr>
          <a:xfrm>
            <a:off x="1139869" y="821849"/>
            <a:ext cx="8016657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 eaLnBrk="0">
              <a:spcAft>
                <a:spcPts val="0"/>
              </a:spcAft>
            </a:pPr>
            <a:r>
              <a:rPr lang="nl-NL" sz="2400" b="1" spc="-65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 deze dingen doet de liefde, opdat je kennen moogt het verborgene van je hart en daardoor </a:t>
            </a:r>
            <a:r>
              <a:rPr lang="nl-NL" sz="2400" b="1" spc="-50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worden zult een deel van 's levens hart.</a:t>
            </a:r>
            <a:endParaRPr lang="nl-NL" sz="2400" b="1" dirty="0">
              <a:solidFill>
                <a:schemeClr val="bg1">
                  <a:lumMod val="95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algn="just" eaLnBrk="0">
              <a:spcAft>
                <a:spcPts val="0"/>
              </a:spcAft>
            </a:pPr>
            <a:r>
              <a:rPr lang="nl-NL" sz="2400" b="1" spc="-85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  <a:endParaRPr lang="nl-NL" sz="2400" b="1" dirty="0">
              <a:solidFill>
                <a:schemeClr val="bg1">
                  <a:lumMod val="95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algn="just" eaLnBrk="0">
              <a:spcAft>
                <a:spcPts val="0"/>
              </a:spcAft>
            </a:pPr>
            <a:r>
              <a:rPr lang="nl-NL" sz="2400" b="1" spc="-85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Maar zo je in je angst alleen haar vrede en haar </a:t>
            </a:r>
            <a:r>
              <a:rPr lang="nl-NL" sz="2400" b="1" spc="-30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genoegen zoeken zou, </a:t>
            </a:r>
            <a:r>
              <a:rPr lang="nl-NL" sz="2400" b="1" spc="-85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dan deed je beter je naaktheid te bedekken en van </a:t>
            </a:r>
            <a:r>
              <a:rPr lang="nl-NL" sz="2400" b="1" spc="-30" dirty="0" err="1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liefde's</a:t>
            </a:r>
            <a:r>
              <a:rPr lang="nl-NL" sz="2400" b="1" spc="-30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dorsvloer weg te gaan, </a:t>
            </a:r>
            <a:r>
              <a:rPr lang="nl-NL" sz="2400" b="1" spc="-65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 seizoen/loze wereld in, waar je zult lachen, maar </a:t>
            </a:r>
            <a:r>
              <a:rPr lang="nl-NL" sz="2400" b="1" spc="-60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niet je volle lach, en wenen, maar niet al je tranen.</a:t>
            </a:r>
            <a:endParaRPr lang="nl-NL" sz="2400" b="1" dirty="0">
              <a:solidFill>
                <a:schemeClr val="bg1">
                  <a:lumMod val="95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algn="just" eaLnBrk="0">
              <a:spcAft>
                <a:spcPts val="0"/>
              </a:spcAft>
            </a:pPr>
            <a:r>
              <a:rPr lang="nl-NL" sz="2400" b="1" spc="-60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  <a:endParaRPr lang="nl-NL" sz="2400" b="1" dirty="0">
              <a:solidFill>
                <a:schemeClr val="bg1">
                  <a:lumMod val="95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algn="just" eaLnBrk="0">
              <a:spcAft>
                <a:spcPts val="0"/>
              </a:spcAft>
            </a:pPr>
            <a:r>
              <a:rPr lang="nl-NL" sz="2400" b="1" i="1" spc="-60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Ontwaakt! elke dag opnieuw,</a:t>
            </a:r>
            <a:endParaRPr lang="nl-NL" sz="2400" b="1" dirty="0">
              <a:solidFill>
                <a:schemeClr val="bg1">
                  <a:lumMod val="95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algn="just" eaLnBrk="0">
              <a:spcAft>
                <a:spcPts val="0"/>
              </a:spcAft>
            </a:pPr>
            <a:r>
              <a:rPr lang="nl-NL" sz="2400" b="1" i="1" spc="-60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laat je leiden door liefdesvuur.</a:t>
            </a:r>
            <a:endParaRPr lang="nl-NL" sz="2400" b="1" dirty="0">
              <a:solidFill>
                <a:schemeClr val="bg1">
                  <a:lumMod val="95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algn="just" eaLnBrk="0">
              <a:spcAft>
                <a:spcPts val="0"/>
              </a:spcAft>
            </a:pPr>
            <a:r>
              <a:rPr lang="nl-NL" sz="2400" b="1" spc="-60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  <a:endParaRPr lang="nl-NL" sz="2400" b="1" dirty="0">
              <a:solidFill>
                <a:schemeClr val="bg1">
                  <a:lumMod val="95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algn="just" eaLnBrk="0">
              <a:spcAft>
                <a:spcPts val="0"/>
              </a:spcAft>
            </a:pPr>
            <a:r>
              <a:rPr lang="nl-NL" sz="2400" b="1" spc="-60" dirty="0" err="1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Kahlil</a:t>
            </a:r>
            <a:r>
              <a:rPr lang="nl-NL" sz="2400" b="1" spc="-60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nl-NL" sz="2400" b="1" spc="-60" dirty="0" err="1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Gibran</a:t>
            </a:r>
            <a:r>
              <a:rPr lang="nl-NL" sz="2400" b="1" spc="-60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1929</a:t>
            </a:r>
            <a:endParaRPr lang="nl-NL" sz="2400" b="1" dirty="0">
              <a:solidFill>
                <a:schemeClr val="bg1">
                  <a:lumMod val="95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3031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0B02E5F-42F2-9F15-B9E3-69BB54198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235" y="0"/>
            <a:ext cx="124636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83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D6EB6C3-1626-6EB6-5DB4-CBDA83E57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6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40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6335CE8-19F4-32A8-1B2F-FABB215B6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11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C0065A6B-458C-DC4F-C65D-390AB4FAB854}"/>
              </a:ext>
            </a:extLst>
          </p:cNvPr>
          <p:cNvSpPr txBox="1"/>
          <p:nvPr/>
        </p:nvSpPr>
        <p:spPr>
          <a:xfrm>
            <a:off x="776614" y="1077238"/>
            <a:ext cx="836738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 eaLnBrk="0">
              <a:spcAft>
                <a:spcPts val="0"/>
              </a:spcAft>
            </a:pPr>
            <a:endParaRPr lang="nl-NL" sz="2400" b="1" dirty="0">
              <a:solidFill>
                <a:schemeClr val="bg1">
                  <a:lumMod val="95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algn="just" eaLnBrk="0">
              <a:spcAft>
                <a:spcPts val="0"/>
              </a:spcAft>
            </a:pPr>
            <a:r>
              <a:rPr lang="nl-NL" sz="2400" b="1" i="1" spc="-60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Wanneer de liefde wenkt … volg haar!</a:t>
            </a:r>
            <a:endParaRPr lang="nl-NL" sz="2400" b="1" dirty="0">
              <a:solidFill>
                <a:schemeClr val="bg1">
                  <a:lumMod val="95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 eaLnBrk="0"/>
            <a:r>
              <a:rPr lang="nl-NL" sz="2400" b="1" spc="-60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  <a:endParaRPr lang="nl-NL" sz="2400" b="1" dirty="0">
              <a:solidFill>
                <a:schemeClr val="bg1">
                  <a:lumMod val="95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algn="just" eaLnBrk="0">
              <a:spcAft>
                <a:spcPts val="0"/>
              </a:spcAft>
            </a:pPr>
            <a:r>
              <a:rPr lang="nl-NL" sz="2400" b="1" i="1" spc="-60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Toen zei </a:t>
            </a:r>
            <a:r>
              <a:rPr lang="nl-NL" sz="2400" b="1" i="1" spc="-60" dirty="0" err="1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Almitra</a:t>
            </a:r>
            <a:r>
              <a:rPr lang="nl-NL" sz="2400" b="1" i="1" spc="-60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endParaRPr lang="nl-NL" sz="2400" b="1" dirty="0">
              <a:solidFill>
                <a:schemeClr val="bg1">
                  <a:lumMod val="95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algn="just" eaLnBrk="0">
              <a:spcAft>
                <a:spcPts val="0"/>
              </a:spcAft>
            </a:pPr>
            <a:r>
              <a:rPr lang="nl-NL" sz="2400" b="1" spc="-60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Spreek tot ons over </a:t>
            </a:r>
            <a:r>
              <a:rPr lang="nl-NL" sz="2400" b="1" spc="-65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liefde. </a:t>
            </a:r>
            <a:r>
              <a:rPr lang="nl-NL" sz="2400" b="1" spc="-80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 hij hief het hoofd en zag de mensen </a:t>
            </a:r>
            <a:r>
              <a:rPr lang="nl-NL" sz="2400" b="1" spc="-70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aan, en er viel een diepe stilte over hen.  </a:t>
            </a:r>
            <a:r>
              <a:rPr lang="nl-NL" sz="2400" b="1" spc="-65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 met een grote stem zei hij: </a:t>
            </a:r>
            <a:r>
              <a:rPr lang="nl-NL" sz="2400" b="1" spc="-55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Wanneer de liefde wenkt, volg haar, </a:t>
            </a:r>
            <a:r>
              <a:rPr lang="nl-NL" sz="2400" b="1" spc="-75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 zijn haar wegen zwaar en steil. </a:t>
            </a:r>
            <a:r>
              <a:rPr lang="nl-NL" sz="2400" b="1" spc="-65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 zo haar vleugelen je omhullen, laat je gaan, </a:t>
            </a:r>
            <a:r>
              <a:rPr lang="nl-NL" sz="2400" b="1" spc="-75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 zou het zwaard, verborgen in haar veren, je </a:t>
            </a:r>
            <a:r>
              <a:rPr lang="nl-NL" sz="2400" b="1" spc="-45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verwonden.</a:t>
            </a:r>
            <a:endParaRPr lang="nl-NL" sz="2400" b="1" dirty="0">
              <a:solidFill>
                <a:schemeClr val="bg1">
                  <a:lumMod val="95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algn="just" eaLnBrk="0">
              <a:spcAft>
                <a:spcPts val="0"/>
              </a:spcAft>
            </a:pPr>
            <a:r>
              <a:rPr lang="nl-NL" sz="2400" b="1" spc="-45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  <a:endParaRPr lang="nl-NL" sz="2400" b="1" dirty="0">
              <a:solidFill>
                <a:schemeClr val="bg1">
                  <a:lumMod val="95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76726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AA1B9DF-6AAB-9A45-09EF-F2D4CE6C3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00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85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927A0FA-4851-4B82-16AA-D058DEBD6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32" y="0"/>
            <a:ext cx="7785462" cy="80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78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6CBEF40-6C6E-9A40-7AF6-13D511F99194}"/>
              </a:ext>
            </a:extLst>
          </p:cNvPr>
          <p:cNvSpPr txBox="1"/>
          <p:nvPr/>
        </p:nvSpPr>
        <p:spPr>
          <a:xfrm>
            <a:off x="1565754" y="1177447"/>
            <a:ext cx="76283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spc="-60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 zo zij tot je spreekt, geloof haar, </a:t>
            </a:r>
            <a:r>
              <a:rPr lang="nl-NL" sz="2400" b="1" spc="-75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ook al verstrooit haar stem je dromen, zoals de </a:t>
            </a:r>
            <a:r>
              <a:rPr lang="nl-NL" sz="2400" b="1" spc="-65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noordenwind je tuin verkeren doet in dorre woestenij. </a:t>
            </a:r>
          </a:p>
          <a:p>
            <a:endParaRPr lang="nl-NL" sz="2400" b="1" spc="-65" dirty="0">
              <a:solidFill>
                <a:schemeClr val="bg1">
                  <a:lumMod val="95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2400" b="1" spc="-75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Want zo de liefde je kroont, zij kruist je ook. En al </a:t>
            </a:r>
            <a:r>
              <a:rPr lang="nl-NL" sz="2400" b="1" spc="-55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dient zij tot je groei, zij snoeit je evenzeer. </a:t>
            </a:r>
          </a:p>
          <a:p>
            <a:endParaRPr lang="nl-NL" sz="2400" b="1" spc="-55" dirty="0">
              <a:solidFill>
                <a:schemeClr val="bg1">
                  <a:lumMod val="9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2400" b="1" spc="-75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 zo zij opstijgt tot je hoogte en je teerste takken </a:t>
            </a:r>
            <a:r>
              <a:rPr lang="nl-NL" sz="2400" b="1" spc="-65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streelt, die trillen in de zon, </a:t>
            </a:r>
            <a:r>
              <a:rPr lang="nl-NL" sz="2400" b="1" spc="-80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zij daalt ook af naar je wortelen en rukt hun houvast </a:t>
            </a:r>
            <a:r>
              <a:rPr lang="nl-NL" sz="2400" b="1" spc="-105" dirty="0">
                <a:solidFill>
                  <a:schemeClr val="bg1">
                    <a:lumMod val="9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aan de aarde los.</a:t>
            </a:r>
            <a:endParaRPr lang="nl-NL" sz="2400" b="1" dirty="0">
              <a:solidFill>
                <a:schemeClr val="bg1">
                  <a:lumMod val="95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29531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BC513A1-4B83-C32F-71E0-E76AE9DC3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9269"/>
            <a:ext cx="12192000" cy="825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66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BF7B276-3894-9FDB-B733-8EDA7930C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7388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356</Words>
  <Application>Microsoft Office PowerPoint</Application>
  <PresentationFormat>Breedbeeld</PresentationFormat>
  <Paragraphs>30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Arial Unicode MS</vt:lpstr>
      <vt:lpstr>Arial</vt:lpstr>
      <vt:lpstr>Calibri</vt:lpstr>
      <vt:lpstr>Calibri Light</vt:lpstr>
      <vt:lpstr>Kantoorthema</vt:lpstr>
      <vt:lpstr> HERFST 2023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HERFST 2023 </dc:title>
  <dc:creator>anthoon budel</dc:creator>
  <cp:lastModifiedBy>anthoon budel</cp:lastModifiedBy>
  <cp:revision>12</cp:revision>
  <dcterms:created xsi:type="dcterms:W3CDTF">2023-11-20T10:16:28Z</dcterms:created>
  <dcterms:modified xsi:type="dcterms:W3CDTF">2023-11-20T12:34:14Z</dcterms:modified>
</cp:coreProperties>
</file>