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65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97" autoAdjust="0"/>
    <p:restoredTop sz="94660"/>
  </p:normalViewPr>
  <p:slideViewPr>
    <p:cSldViewPr snapToGrid="0">
      <p:cViewPr varScale="1">
        <p:scale>
          <a:sx n="51" d="100"/>
          <a:sy n="51" d="100"/>
        </p:scale>
        <p:origin x="680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4CF9ED1-2F8C-49BA-ACAE-4AA0E918AC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ABADC4A7-43E3-43BC-BD44-DA6C461938E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4586338D-D56D-4838-8EDB-5023CEF1A6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B8619-5751-49F5-9CF7-94736984BAD5}" type="datetimeFigureOut">
              <a:rPr lang="nl-NL" smtClean="0"/>
              <a:t>23-10-2022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3D18A9AE-588E-496D-B546-3A99046997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8C3C12E1-A1A4-46AF-9FE7-C468559715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664C81-CE61-4259-84E3-6D16062705A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508876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53000">
        <p:split orient="vert"/>
      </p:transition>
    </mc:Choice>
    <mc:Fallback>
      <p:transition spd="slow" advTm="53000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E22C48F-8AFF-4D19-9275-9757F1EB28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3E13F09F-3450-48A7-9280-175FFA0DF1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4750C36-6868-48F3-A9A0-07C38A627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B8619-5751-49F5-9CF7-94736984BAD5}" type="datetimeFigureOut">
              <a:rPr lang="nl-NL" smtClean="0"/>
              <a:t>23-10-2022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1DA0D5A-796E-47D4-932D-A0A22B50A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7948A6EA-959C-433D-BA0B-F601833FBF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664C81-CE61-4259-84E3-6D16062705A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424680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53000">
        <p:split orient="vert"/>
      </p:transition>
    </mc:Choice>
    <mc:Fallback>
      <p:transition spd="slow" advTm="53000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05AEE43D-7E6B-491C-BD0D-A0FFE8F672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FAE81056-6CDB-4F59-96CE-6EE8D43A3C9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CBC6D77-DCBF-415C-9F72-FB6017E053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B8619-5751-49F5-9CF7-94736984BAD5}" type="datetimeFigureOut">
              <a:rPr lang="nl-NL" smtClean="0"/>
              <a:t>23-10-2022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B5E9A73E-3BED-4834-8F9E-F33BA1D64D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BABB67C9-AF71-4587-935A-FB3C2C9E10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664C81-CE61-4259-84E3-6D16062705A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910983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53000">
        <p:split orient="vert"/>
      </p:transition>
    </mc:Choice>
    <mc:Fallback>
      <p:transition spd="slow" advTm="53000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2DDEAA9-6E83-4517-B999-18236376DF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BDDA186-9407-4B8D-9DC1-9CD1828BE2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E4FB5474-E486-48DE-9E96-4080879AAE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B8619-5751-49F5-9CF7-94736984BAD5}" type="datetimeFigureOut">
              <a:rPr lang="nl-NL" smtClean="0"/>
              <a:t>23-10-2022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86C4B60-FDB0-4D68-9145-6579EDF6FD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3EA4AAC3-5513-4EB3-9120-3DABB857A6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664C81-CE61-4259-84E3-6D16062705A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169580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53000">
        <p:split orient="vert"/>
      </p:transition>
    </mc:Choice>
    <mc:Fallback>
      <p:transition spd="slow" advTm="53000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196C9E2-487D-449D-9E5B-AE8700BABA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544B7D90-335C-4A59-AAC5-761BE96C80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C3BC0A6-08AB-4AE7-8E7F-E5E859F552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B8619-5751-49F5-9CF7-94736984BAD5}" type="datetimeFigureOut">
              <a:rPr lang="nl-NL" smtClean="0"/>
              <a:t>23-10-2022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9A0415FA-45DB-413B-9A38-1B18E3F86F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05C36AC-5055-4FC6-B6A0-8F0199B22E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664C81-CE61-4259-84E3-6D16062705A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052088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53000">
        <p:split orient="vert"/>
      </p:transition>
    </mc:Choice>
    <mc:Fallback>
      <p:transition spd="slow" advTm="53000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015BC6E-06D4-4396-ABC3-189878D39A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AA46C0A-DA3E-49BC-8CC0-EC5A17AA81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7414054B-4424-42F3-A4FA-9D94C772AF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F10519F5-52B4-472E-995B-7883E67487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B8619-5751-49F5-9CF7-94736984BAD5}" type="datetimeFigureOut">
              <a:rPr lang="nl-NL" smtClean="0"/>
              <a:t>23-10-2022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A66CEE3E-58BA-437C-947C-53F08FD846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E52B0073-54D6-4858-8F4F-0B6847B95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664C81-CE61-4259-84E3-6D16062705A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403602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53000">
        <p:split orient="vert"/>
      </p:transition>
    </mc:Choice>
    <mc:Fallback>
      <p:transition spd="slow" advTm="53000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248BF08-FAC4-4FBC-82DE-E74E05AEFD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3026CF8E-9C33-47BB-88A8-5BF378CFA5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2F309302-A9BC-4CF9-8D75-198F9133B6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5F794950-EC7D-4571-93CF-945D43CBF6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5363E40C-10F6-4624-A6DD-DC4F2D00488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D99EA584-46A2-4803-AF6B-FE66650628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B8619-5751-49F5-9CF7-94736984BAD5}" type="datetimeFigureOut">
              <a:rPr lang="nl-NL" smtClean="0"/>
              <a:t>23-10-2022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21DD28BB-90F7-44E6-89D8-C147683EED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2ACBF67D-FD9F-4660-9D05-6DE74D2C74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664C81-CE61-4259-84E3-6D16062705A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561536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53000">
        <p:split orient="vert"/>
      </p:transition>
    </mc:Choice>
    <mc:Fallback>
      <p:transition spd="slow" advTm="53000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E0B67F3-9722-4EF6-AEC1-F066D40AED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25DD62F9-1A10-4B3B-AA5E-5DBBB47272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B8619-5751-49F5-9CF7-94736984BAD5}" type="datetimeFigureOut">
              <a:rPr lang="nl-NL" smtClean="0"/>
              <a:t>23-10-2022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B4433518-22C9-48C5-AE9A-DD80F6ED90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1187CB6B-BAF6-41C6-91A0-DE8F295726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664C81-CE61-4259-84E3-6D16062705A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516017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53000">
        <p:split orient="vert"/>
      </p:transition>
    </mc:Choice>
    <mc:Fallback>
      <p:transition spd="slow" advTm="53000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22977A14-A0AA-4CDF-AD90-7BD81F3B09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B8619-5751-49F5-9CF7-94736984BAD5}" type="datetimeFigureOut">
              <a:rPr lang="nl-NL" smtClean="0"/>
              <a:t>23-10-2022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A580ADDC-B14A-4721-9662-4ACD45D801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34559679-C779-4B5B-9C44-A0D8046B6A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664C81-CE61-4259-84E3-6D16062705A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187064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53000">
        <p:split orient="vert"/>
      </p:transition>
    </mc:Choice>
    <mc:Fallback>
      <p:transition spd="slow" advTm="53000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5B0067C-E66D-44EA-B90B-9A8C0A0A3B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F6638E7-9F02-4D47-8D6C-E4BBAE9316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1B8A1686-E991-4F2E-998B-26F461C78F1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42711479-E76D-4BF6-B40E-491CFF6E36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B8619-5751-49F5-9CF7-94736984BAD5}" type="datetimeFigureOut">
              <a:rPr lang="nl-NL" smtClean="0"/>
              <a:t>23-10-2022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D804E5EF-B99F-415D-B9F4-F71B435876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294FEABF-785C-4104-8660-703AAE6868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664C81-CE61-4259-84E3-6D16062705A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160950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53000">
        <p:split orient="vert"/>
      </p:transition>
    </mc:Choice>
    <mc:Fallback>
      <p:transition spd="slow" advTm="53000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C5AAD55-4924-480E-80CF-211D44C6A7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F9D2737E-6EBD-4D66-A5F3-C1EA5692928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5BC94F06-9F33-41AB-A881-6FABB83B27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56778546-A2DC-447E-9527-52C8343E12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B8619-5751-49F5-9CF7-94736984BAD5}" type="datetimeFigureOut">
              <a:rPr lang="nl-NL" smtClean="0"/>
              <a:t>23-10-2022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E7541084-2C03-4765-98EF-024CA35438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D51CC3F7-276F-4D9B-8C51-F47073305F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664C81-CE61-4259-84E3-6D16062705A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581493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53000">
        <p:split orient="vert"/>
      </p:transition>
    </mc:Choice>
    <mc:Fallback>
      <p:transition spd="slow" advTm="53000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FB00FC34-E77E-4A8A-83D2-3BF990FDC7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9A32EBCA-5264-4806-BB2A-EA1D8793F8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2E70903C-968B-40AC-BD79-75E12279C8C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8B8619-5751-49F5-9CF7-94736984BAD5}" type="datetimeFigureOut">
              <a:rPr lang="nl-NL" smtClean="0"/>
              <a:t>23-10-2022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100D8685-D4F7-47F9-8F4C-9F876A7C96F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88CBF78-6387-48E2-85E8-9DFFB6CF2A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664C81-CE61-4259-84E3-6D16062705A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582733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1500" advTm="53000">
        <p:split orient="vert"/>
      </p:transition>
    </mc:Choice>
    <mc:Fallback>
      <p:transition spd="slow" advTm="53000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ndertitel 2">
            <a:extLst>
              <a:ext uri="{FF2B5EF4-FFF2-40B4-BE49-F238E27FC236}">
                <a16:creationId xmlns:a16="http://schemas.microsoft.com/office/drawing/2014/main" id="{773C62E8-97F9-49C0-8096-2DF62C3F9A2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41566" y="1679302"/>
            <a:ext cx="9144000" cy="1356360"/>
          </a:xfrm>
        </p:spPr>
        <p:txBody>
          <a:bodyPr>
            <a:normAutofit fontScale="25000" lnSpcReduction="20000"/>
          </a:bodyPr>
          <a:lstStyle/>
          <a:p>
            <a:r>
              <a:rPr lang="nl-NL" sz="14400" b="1" dirty="0">
                <a:solidFill>
                  <a:schemeClr val="bg2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Tijd nemen voor Natuurbeleving</a:t>
            </a:r>
          </a:p>
          <a:p>
            <a:endParaRPr lang="nl-NL" sz="14400" b="1" dirty="0">
              <a:solidFill>
                <a:schemeClr val="bg2"/>
              </a:solidFill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endParaRPr lang="nl-NL" sz="14400" b="1" dirty="0">
              <a:solidFill>
                <a:schemeClr val="bg2"/>
              </a:solidFill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r>
              <a:rPr lang="nl-NL" sz="14400" b="1" dirty="0">
                <a:solidFill>
                  <a:schemeClr val="bg2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Het Orgoon</a:t>
            </a:r>
          </a:p>
          <a:p>
            <a:endParaRPr lang="nl-NL" sz="14400" b="1" dirty="0">
              <a:solidFill>
                <a:schemeClr val="bg2"/>
              </a:solidFill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r>
              <a:rPr lang="nl-NL" sz="14400" b="1" dirty="0">
                <a:solidFill>
                  <a:schemeClr val="bg2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Meditatie op het leven</a:t>
            </a:r>
          </a:p>
          <a:p>
            <a:endParaRPr lang="nl-NL" sz="5100" b="1" dirty="0">
              <a:solidFill>
                <a:schemeClr val="bg2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endParaRPr lang="nl-NL" b="1" dirty="0">
              <a:solidFill>
                <a:schemeClr val="bg2"/>
              </a:solidFill>
            </a:endParaRP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27307243-56B5-4D0F-8E3C-4842EC60522F}"/>
              </a:ext>
            </a:extLst>
          </p:cNvPr>
          <p:cNvSpPr txBox="1"/>
          <p:nvPr/>
        </p:nvSpPr>
        <p:spPr>
          <a:xfrm>
            <a:off x="956491" y="5558972"/>
            <a:ext cx="22453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>
                <a:solidFill>
                  <a:schemeClr val="bg1"/>
                </a:solidFill>
              </a:rPr>
              <a:t>Het </a:t>
            </a:r>
            <a:r>
              <a:rPr lang="nl-NL" sz="2400" dirty="0" err="1">
                <a:solidFill>
                  <a:schemeClr val="bg1"/>
                </a:solidFill>
              </a:rPr>
              <a:t>Kamerdal</a:t>
            </a:r>
            <a:r>
              <a:rPr lang="nl-NL" sz="2400" dirty="0">
                <a:solidFill>
                  <a:schemeClr val="bg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474454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886CB9BC-4295-4437-AAED-0691870F7C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23620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53000">
        <p:split orient="vert"/>
      </p:transition>
    </mc:Choice>
    <mc:Fallback>
      <p:transition spd="slow" advTm="53000">
        <p:split orient="vert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5D7853DA-FB33-454B-8D70-95D8B546FE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036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53000">
        <p:split orient="vert"/>
      </p:transition>
    </mc:Choice>
    <mc:Fallback>
      <p:transition spd="slow" advTm="53000">
        <p:split orient="vert"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0025AF17-F0EA-480B-A68A-66F5646C37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08762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53000">
        <p:split orient="vert"/>
      </p:transition>
    </mc:Choice>
    <mc:Fallback>
      <p:transition spd="slow" advTm="53000">
        <p:split orient="vert"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DEB48D86-C25C-490A-BC24-D692DCCFDF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4303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53000">
        <p:split orient="vert"/>
      </p:transition>
    </mc:Choice>
    <mc:Fallback>
      <p:transition spd="slow" advTm="53000">
        <p:split orient="vert"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57563546-6F07-4255-9C36-EFB3404749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74704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53000">
        <p:split orient="vert"/>
      </p:transition>
    </mc:Choice>
    <mc:Fallback>
      <p:transition spd="slow" advTm="53000">
        <p:split orient="vert"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ndertitel 2">
            <a:extLst>
              <a:ext uri="{FF2B5EF4-FFF2-40B4-BE49-F238E27FC236}">
                <a16:creationId xmlns:a16="http://schemas.microsoft.com/office/drawing/2014/main" id="{773C62E8-97F9-49C0-8096-2DF62C3F9A2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41566" y="1783805"/>
            <a:ext cx="9144000" cy="1356360"/>
          </a:xfrm>
        </p:spPr>
        <p:txBody>
          <a:bodyPr>
            <a:normAutofit fontScale="25000" lnSpcReduction="20000"/>
          </a:bodyPr>
          <a:lstStyle/>
          <a:p>
            <a:r>
              <a:rPr lang="nl-NL" sz="14400" b="1" dirty="0">
                <a:solidFill>
                  <a:schemeClr val="bg2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Tijd nemen voor Natuurbeleving</a:t>
            </a:r>
          </a:p>
          <a:p>
            <a:endParaRPr lang="nl-NL" sz="14400" b="1" dirty="0">
              <a:solidFill>
                <a:schemeClr val="bg2"/>
              </a:solidFill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endParaRPr lang="nl-NL" sz="14400" b="1" dirty="0">
              <a:solidFill>
                <a:schemeClr val="bg2"/>
              </a:solidFill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r>
              <a:rPr lang="nl-NL" sz="14400" b="1" dirty="0">
                <a:solidFill>
                  <a:schemeClr val="bg2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Het Orgoon</a:t>
            </a:r>
          </a:p>
          <a:p>
            <a:endParaRPr lang="nl-NL" sz="14400" b="1" dirty="0">
              <a:solidFill>
                <a:schemeClr val="bg2"/>
              </a:solidFill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r>
              <a:rPr lang="nl-NL" sz="14400" b="1" dirty="0">
                <a:solidFill>
                  <a:schemeClr val="bg2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Meditatie op het leven</a:t>
            </a:r>
          </a:p>
          <a:p>
            <a:endParaRPr lang="nl-NL" sz="5100" b="1" dirty="0">
              <a:solidFill>
                <a:schemeClr val="bg2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endParaRPr lang="nl-NL" b="1" dirty="0">
              <a:solidFill>
                <a:schemeClr val="bg2"/>
              </a:solidFill>
            </a:endParaRP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01F86829-3197-4E35-8FD8-FB77155C58D1}"/>
              </a:ext>
            </a:extLst>
          </p:cNvPr>
          <p:cNvSpPr txBox="1"/>
          <p:nvPr/>
        </p:nvSpPr>
        <p:spPr>
          <a:xfrm>
            <a:off x="1024709" y="5477691"/>
            <a:ext cx="1981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b="1" dirty="0">
                <a:solidFill>
                  <a:schemeClr val="bg1"/>
                </a:solidFill>
              </a:rPr>
              <a:t>Herfst</a:t>
            </a:r>
            <a:r>
              <a:rPr lang="nl-NL" b="1" dirty="0">
                <a:solidFill>
                  <a:schemeClr val="bg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519196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106D2D5C-B234-4760-9A64-3B78A46896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2080" y="0"/>
            <a:ext cx="671576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7984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53000">
        <p:split orient="vert"/>
      </p:transition>
    </mc:Choice>
    <mc:Fallback>
      <p:transition spd="slow" advTm="53000">
        <p:split orient="vert"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296F0F57-9989-41F5-898A-29A0130EE9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5280" y="0"/>
            <a:ext cx="854456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38151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53000">
        <p:split orient="vert"/>
      </p:transition>
    </mc:Choice>
    <mc:Fallback>
      <p:transition spd="slow" advTm="53000">
        <p:split orient="vert"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521C6FD5-2506-44EC-A2E1-279679AC64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93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70051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53000">
        <p:split orient="vert"/>
      </p:transition>
    </mc:Choice>
    <mc:Fallback>
      <p:transition spd="slow" advTm="53000">
        <p:split orient="vert"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0C0422F0-4B78-4BBD-89A8-52CCA1B86D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8318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53000">
        <p:split orient="vert"/>
      </p:transition>
    </mc:Choice>
    <mc:Fallback>
      <p:transition spd="slow" advTm="53000">
        <p:split orient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F06589D4-349D-4478-ACC1-2F3E972BE2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5588" y="0"/>
            <a:ext cx="914082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3864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53000">
        <p:split orient="vert"/>
      </p:transition>
    </mc:Choice>
    <mc:Fallback>
      <p:transition spd="slow" advTm="53000">
        <p:split orient="vert"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AB1CF40B-0CA7-4026-B648-360707A2E5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79714"/>
            <a:ext cx="12192000" cy="7837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4815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53000">
        <p:split orient="vert"/>
      </p:transition>
    </mc:Choice>
    <mc:Fallback>
      <p:transition spd="slow" advTm="53000">
        <p:split orient="vert"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B113EBFD-FC02-478F-AC88-02D58D681B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0160" y="0"/>
            <a:ext cx="661416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1400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53000">
        <p:split orient="vert"/>
      </p:transition>
    </mc:Choice>
    <mc:Fallback>
      <p:transition spd="slow" advTm="53000">
        <p:split orient="vert"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3FF350CE-009B-43B8-B1C5-4A63046779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76568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53000">
        <p:split orient="vert"/>
      </p:transition>
    </mc:Choice>
    <mc:Fallback>
      <p:transition spd="slow" advTm="53000">
        <p:split orient="vert"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337F5D6C-93DE-4C78-AC92-3E83CE2DFC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4000" y="0"/>
            <a:ext cx="651256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9997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53000">
        <p:split orient="vert"/>
      </p:transition>
    </mc:Choice>
    <mc:Fallback>
      <p:transition spd="slow" advTm="53000">
        <p:split orient="vert"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58D500D3-4C0C-4A09-A3F6-CA7273C479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2720" y="0"/>
            <a:ext cx="86664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45811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53000">
        <p:split orient="vert"/>
      </p:transition>
    </mc:Choice>
    <mc:Fallback>
      <p:transition spd="slow" advTm="53000">
        <p:split orient="vert"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529E9C5E-20A8-422E-965A-0B67E5DBBE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98417"/>
            <a:ext cx="12192000" cy="7837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37999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53000">
        <p:split orient="vert"/>
      </p:transition>
    </mc:Choice>
    <mc:Fallback>
      <p:transition spd="slow" advTm="53000">
        <p:split orient="vert"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5A2F17CD-5BC3-4D00-ABD0-616AEB2108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0904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2931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53000">
        <p:split orient="vert"/>
      </p:transition>
    </mc:Choice>
    <mc:Fallback>
      <p:transition spd="slow" advTm="53000">
        <p:split orient="vert"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0AE666D7-4B1D-43FF-8148-F6757AE6B9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9554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53000">
        <p:split orient="vert"/>
      </p:transition>
    </mc:Choice>
    <mc:Fallback>
      <p:transition spd="slow" advTm="53000">
        <p:split orient="vert"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7DE3BE88-C3F4-4C34-AFB1-35E5B3486C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040" y="0"/>
            <a:ext cx="103428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68487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53000">
        <p:split orient="vert"/>
      </p:transition>
    </mc:Choice>
    <mc:Fallback>
      <p:transition spd="slow" advTm="53000">
        <p:split orient="vert"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ndertitel 2">
            <a:extLst>
              <a:ext uri="{FF2B5EF4-FFF2-40B4-BE49-F238E27FC236}">
                <a16:creationId xmlns:a16="http://schemas.microsoft.com/office/drawing/2014/main" id="{773C62E8-97F9-49C0-8096-2DF62C3F9A2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88869" y="1718492"/>
            <a:ext cx="9144000" cy="1356360"/>
          </a:xfrm>
        </p:spPr>
        <p:txBody>
          <a:bodyPr>
            <a:normAutofit fontScale="25000" lnSpcReduction="20000"/>
          </a:bodyPr>
          <a:lstStyle/>
          <a:p>
            <a:r>
              <a:rPr lang="nl-NL" sz="14400" b="1" dirty="0">
                <a:solidFill>
                  <a:schemeClr val="bg2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Tijd nemen voor Natuurbeleving</a:t>
            </a:r>
          </a:p>
          <a:p>
            <a:endParaRPr lang="nl-NL" sz="14400" b="1" dirty="0">
              <a:solidFill>
                <a:schemeClr val="bg2"/>
              </a:solidFill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endParaRPr lang="nl-NL" sz="14400" b="1" dirty="0">
              <a:solidFill>
                <a:schemeClr val="bg2"/>
              </a:solidFill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r>
              <a:rPr lang="nl-NL" sz="14400" b="1" dirty="0">
                <a:solidFill>
                  <a:schemeClr val="bg2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Het Orgoon</a:t>
            </a:r>
          </a:p>
          <a:p>
            <a:endParaRPr lang="nl-NL" sz="14400" b="1" dirty="0">
              <a:solidFill>
                <a:schemeClr val="bg2"/>
              </a:solidFill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endParaRPr lang="nl-NL" sz="14400" b="1" dirty="0">
              <a:solidFill>
                <a:schemeClr val="bg2"/>
              </a:solidFill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r>
              <a:rPr lang="nl-NL" sz="14400" b="1" dirty="0">
                <a:solidFill>
                  <a:schemeClr val="bg2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Meditatie op het Leven</a:t>
            </a:r>
          </a:p>
          <a:p>
            <a:endParaRPr lang="nl-NL" sz="5100" b="1" dirty="0">
              <a:solidFill>
                <a:schemeClr val="bg2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endParaRPr lang="nl-NL" b="1" dirty="0">
              <a:solidFill>
                <a:schemeClr val="bg2"/>
              </a:solidFill>
            </a:endParaRP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9CC1E730-4BD5-456E-98F6-F3C41A1382DB}"/>
              </a:ext>
            </a:extLst>
          </p:cNvPr>
          <p:cNvSpPr txBox="1"/>
          <p:nvPr/>
        </p:nvSpPr>
        <p:spPr>
          <a:xfrm>
            <a:off x="838926" y="5673634"/>
            <a:ext cx="16560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b="1" dirty="0">
                <a:solidFill>
                  <a:schemeClr val="bg1"/>
                </a:solidFill>
              </a:rPr>
              <a:t>Beekhuizen</a:t>
            </a:r>
            <a:r>
              <a:rPr lang="nl-NL" b="1" dirty="0">
                <a:solidFill>
                  <a:schemeClr val="bg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373035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455DFCB4-9207-4FD3-A43C-924530CD36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9481" y="0"/>
            <a:ext cx="85130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97235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53000">
        <p:split orient="vert"/>
      </p:transition>
    </mc:Choice>
    <mc:Fallback>
      <p:transition spd="slow" advTm="53000">
        <p:split orient="vert"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77E741BE-D28C-4880-8611-0282E1561E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8676" y="0"/>
            <a:ext cx="77146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4711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53000">
        <p:split orient="vert"/>
      </p:transition>
    </mc:Choice>
    <mc:Fallback>
      <p:transition spd="slow" advTm="53000">
        <p:split orient="vert"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7AE0901B-01BB-4F8A-946E-51F43EB669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5588" y="0"/>
            <a:ext cx="914082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4910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53000">
        <p:split orient="vert"/>
      </p:transition>
    </mc:Choice>
    <mc:Fallback>
      <p:transition spd="slow" advTm="53000">
        <p:split orient="vert"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BB1DE785-5A93-46CB-90FA-7089B22AFD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8611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53000">
        <p:split orient="vert"/>
      </p:transition>
    </mc:Choice>
    <mc:Fallback>
      <p:transition spd="slow" advTm="53000">
        <p:split orient="vert"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97E82B64-C52F-4C31-B9F2-D6DE6CC1A5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840" y="0"/>
            <a:ext cx="107391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6948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53000">
        <p:split orient="vert"/>
      </p:transition>
    </mc:Choice>
    <mc:Fallback>
      <p:transition spd="slow" advTm="53000">
        <p:split orient="vert"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84C66045-D44A-4D55-8B62-A257428310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54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53000">
        <p:split orient="vert"/>
      </p:transition>
    </mc:Choice>
    <mc:Fallback>
      <p:transition spd="slow" advTm="53000">
        <p:split orient="vert"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A2FC1E73-8161-4FDC-8963-CD630633A0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20" y="-1188720"/>
            <a:ext cx="12212320" cy="797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28166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53000">
        <p:split orient="vert"/>
      </p:transition>
    </mc:Choice>
    <mc:Fallback>
      <p:transition spd="slow" advTm="53000">
        <p:split orient="vert"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4902EC58-F772-48DD-9361-AABC8F6B9D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5588" y="0"/>
            <a:ext cx="914082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85815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53000">
        <p:split orient="vert"/>
      </p:transition>
    </mc:Choice>
    <mc:Fallback>
      <p:transition spd="slow" advTm="53000">
        <p:split orient="vert"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4F54E5E2-CDF7-4960-8932-C3F2CC4A4A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3895" y="0"/>
            <a:ext cx="748420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6832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53000">
        <p:split orient="vert"/>
      </p:transition>
    </mc:Choice>
    <mc:Fallback>
      <p:transition spd="slow" advTm="53000">
        <p:split orient="vert"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1686D7D3-BC7B-40A9-BDAD-EC6DFF5FD5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2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53000">
        <p:split orient="vert"/>
      </p:transition>
    </mc:Choice>
    <mc:Fallback>
      <p:transition spd="slow" advTm="53000">
        <p:split orient="vert"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736AE31F-CA3F-4A3E-841D-48999810A1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86080"/>
            <a:ext cx="12192000" cy="7836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9888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53000">
        <p:split orient="vert"/>
      </p:transition>
    </mc:Choice>
    <mc:Fallback>
      <p:transition spd="slow" advTm="53000">
        <p:split orient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21F3CC69-44BA-45CB-A7EC-0986FE87C5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4225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53000">
        <p:split orient="vert"/>
      </p:transition>
    </mc:Choice>
    <mc:Fallback>
      <p:transition spd="slow" advTm="53000">
        <p:split orient="vert"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19F16E69-AEA8-40F8-A9DC-937856ED3B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7203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1796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53000">
        <p:split orient="vert"/>
      </p:transition>
    </mc:Choice>
    <mc:Fallback>
      <p:transition spd="slow" advTm="53000">
        <p:split orient="vert"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0382514C-2B82-472D-B552-82C7D4882E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480" y="0"/>
            <a:ext cx="87071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740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53000">
        <p:split orient="vert"/>
      </p:transition>
    </mc:Choice>
    <mc:Fallback>
      <p:transition spd="slow" advTm="53000">
        <p:split orient="vert"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801A6760-1A2B-4744-82D6-E2123F4B39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2865" y="0"/>
            <a:ext cx="91462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5809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53000">
        <p:split orient="vert"/>
      </p:transition>
    </mc:Choice>
    <mc:Fallback>
      <p:transition spd="slow" advTm="53000">
        <p:split orient="vert"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A336F2B8-B637-4756-A029-6D8BAAF204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440" y="0"/>
            <a:ext cx="12283440" cy="6909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17618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53000">
        <p:split orient="vert"/>
      </p:transition>
    </mc:Choice>
    <mc:Fallback>
      <p:transition spd="slow" advTm="53000">
        <p:split orient="vert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44AD30D1-5574-4091-B1CE-6AB0DB8B39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2058" y="0"/>
            <a:ext cx="91478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57930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53000">
        <p:split orient="vert"/>
      </p:transition>
    </mc:Choice>
    <mc:Fallback>
      <p:transition spd="slow" advTm="53000">
        <p:split orient="vert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6B72B09F-E1AD-4803-8766-E3E6361EEA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599" y="-132080"/>
            <a:ext cx="12293599" cy="7829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41559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53000">
        <p:split orient="vert"/>
      </p:transition>
    </mc:Choice>
    <mc:Fallback>
      <p:transition spd="slow" advTm="53000">
        <p:split orient="vert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99B171A0-B4FA-4609-99F5-850BD00B29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5588" y="0"/>
            <a:ext cx="914082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4616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53000">
        <p:split orient="vert"/>
      </p:transition>
    </mc:Choice>
    <mc:Fallback>
      <p:transition spd="slow" advTm="53000">
        <p:split orient="vert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8069DA7C-047C-4504-8F57-010EBF775C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8134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53000">
        <p:split orient="vert"/>
      </p:transition>
    </mc:Choice>
    <mc:Fallback>
      <p:transition spd="slow" advTm="53000">
        <p:split orient="vert"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AEE7F8BB-F0ED-4B80-B3E1-8F7F589786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3840" y="0"/>
            <a:ext cx="58839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0488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53000">
        <p:split orient="vert"/>
      </p:transition>
    </mc:Choice>
    <mc:Fallback>
      <p:transition spd="slow" advTm="53000">
        <p:split orient="vert"/>
      </p:transition>
    </mc:Fallback>
  </mc:AlternateContent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99</TotalTime>
  <Words>34</Words>
  <Application>Microsoft Office PowerPoint</Application>
  <PresentationFormat>Breedbeeld</PresentationFormat>
  <Paragraphs>22</Paragraphs>
  <Slides>43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43</vt:i4>
      </vt:variant>
    </vt:vector>
  </HeadingPairs>
  <TitlesOfParts>
    <vt:vector size="48" baseType="lpstr">
      <vt:lpstr>Arial Unicode MS</vt:lpstr>
      <vt:lpstr>Arial</vt:lpstr>
      <vt:lpstr>Calibri</vt:lpstr>
      <vt:lpstr>Calibri Light</vt:lpstr>
      <vt:lpstr>Kantoorthema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ZWERVEN</dc:title>
  <dc:creator>anthoon budel</dc:creator>
  <cp:lastModifiedBy>anthoon budel</cp:lastModifiedBy>
  <cp:revision>45</cp:revision>
  <dcterms:created xsi:type="dcterms:W3CDTF">2022-03-19T22:36:29Z</dcterms:created>
  <dcterms:modified xsi:type="dcterms:W3CDTF">2022-10-23T13:58:28Z</dcterms:modified>
</cp:coreProperties>
</file>