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97" autoAdjust="0"/>
    <p:restoredTop sz="94660"/>
  </p:normalViewPr>
  <p:slideViewPr>
    <p:cSldViewPr snapToGrid="0">
      <p:cViewPr varScale="1">
        <p:scale>
          <a:sx n="51" d="100"/>
          <a:sy n="51" d="100"/>
        </p:scale>
        <p:origin x="68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4CF9ED1-2F8C-49BA-ACAE-4AA0E918AC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ABADC4A7-43E3-43BC-BD44-DA6C461938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4586338D-D56D-4838-8EDB-5023CEF1A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D18A9AE-588E-496D-B546-3A9904699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C3C12E1-A1A4-46AF-9FE7-C46855971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0887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22C48F-8AFF-4D19-9275-9757F1EB2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3E13F09F-3450-48A7-9280-175FFA0DF1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4750C36-6868-48F3-A9A0-07C38A62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1DA0D5A-796E-47D4-932D-A0A22B50A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948A6EA-959C-433D-BA0B-F601833FB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42468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05AEE43D-7E6B-491C-BD0D-A0FFE8F672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AE81056-6CDB-4F59-96CE-6EE8D43A3C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CBC6D77-DCBF-415C-9F72-FB6017E05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E9A73E-3BED-4834-8F9E-F33BA1D64D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BB67C9-AF71-4587-935A-FB3C2C9E1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91098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DDEAA9-6E83-4517-B999-18236376D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1BDDA186-9407-4B8D-9DC1-9CD1828BE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E4FB5474-E486-48DE-9E96-4080879AA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86C4B60-FDB0-4D68-9145-6579EDF6FD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EA4AAC3-5513-4EB3-9120-3DABB857A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69580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96C9E2-487D-449D-9E5B-AE8700BABA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44B7D90-335C-4A59-AAC5-761BE96C8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C3BC0A6-08AB-4AE7-8E7F-E5E859F552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A0415FA-45DB-413B-9A38-1B18E3F86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05C36AC-5055-4FC6-B6A0-8F0199B22E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5208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15BC6E-06D4-4396-ABC3-189878D39A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AA46C0A-DA3E-49BC-8CC0-EC5A17AA81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414054B-4424-42F3-A4FA-9D94C772A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F10519F5-52B4-472E-995B-7883E6748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A66CEE3E-58BA-437C-947C-53F08FD8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E52B0073-54D6-4858-8F4F-0B6847B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036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48BF08-FAC4-4FBC-82DE-E74E05AEF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026CF8E-9C33-47BB-88A8-5BF378CFA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F309302-A9BC-4CF9-8D75-198F9133B6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F794950-EC7D-4571-93CF-945D43CBF6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5363E40C-10F6-4624-A6DD-DC4F2D0048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99EA584-46A2-4803-AF6B-FE66650628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21DD28BB-90F7-44E6-89D8-C147683EE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2ACBF67D-FD9F-4660-9D05-6DE74D2C7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6153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0B67F3-9722-4EF6-AEC1-F066D40AE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25DD62F9-1A10-4B3B-AA5E-5DBBB4727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B4433518-22C9-48C5-AE9A-DD80F6ED9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187CB6B-BAF6-41C6-91A0-DE8F29572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1601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22977A14-A0AA-4CDF-AD90-7BD81F3B0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A580ADDC-B14A-4721-9662-4ACD45D8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34559679-C779-4B5B-9C44-A0D8046B6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18706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B0067C-E66D-44EA-B90B-9A8C0A0A3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F6638E7-9F02-4D47-8D6C-E4BBAE9316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B8A1686-E991-4F2E-998B-26F461C78F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42711479-E76D-4BF6-B40E-491CFF6E3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804E5EF-B99F-415D-B9F4-F71B43587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94FEABF-785C-4104-8660-703AAE686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16095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5AAD55-4924-480E-80CF-211D44C6A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F9D2737E-6EBD-4D66-A5F3-C1EA569292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BC94F06-9F33-41AB-A881-6FABB83B2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6778546-A2DC-447E-9527-52C8343E1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7541084-2C03-4765-98EF-024CA3543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D51CC3F7-276F-4D9B-8C51-F47073305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58149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FB00FC34-E77E-4A8A-83D2-3BF990FDC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A32EBCA-5264-4806-BB2A-EA1D8793F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E70903C-968B-40AC-BD79-75E12279C8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B8619-5751-49F5-9CF7-94736984BAD5}" type="datetimeFigureOut">
              <a:rPr lang="nl-NL" smtClean="0"/>
              <a:t>23-10-2022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00D8685-D4F7-47F9-8F4C-9F876A7C96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88CBF78-6387-48E2-85E8-9DFFB6CF2A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664C81-CE61-4259-84E3-6D16062705A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827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773C62E8-97F9-49C0-8096-2DF62C3F9A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561737"/>
            <a:ext cx="9144000" cy="1356360"/>
          </a:xfrm>
        </p:spPr>
        <p:txBody>
          <a:bodyPr>
            <a:normAutofit fontScale="25000" lnSpcReduction="20000"/>
          </a:bodyPr>
          <a:lstStyle/>
          <a:p>
            <a:r>
              <a:rPr lang="nl-NL" sz="14400" b="1" dirty="0">
                <a:solidFill>
                  <a:schemeClr val="bg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Tijd nemen voor Natuurbeleving</a:t>
            </a:r>
          </a:p>
          <a:p>
            <a:endParaRPr lang="nl-NL" sz="14400" b="1" dirty="0">
              <a:solidFill>
                <a:schemeClr val="bg2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sz="14400" b="1" dirty="0">
              <a:solidFill>
                <a:schemeClr val="bg2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14400" b="1" dirty="0">
                <a:solidFill>
                  <a:schemeClr val="bg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Het Orgoon</a:t>
            </a:r>
          </a:p>
          <a:p>
            <a:endParaRPr lang="nl-NL" sz="14400" b="1" dirty="0">
              <a:solidFill>
                <a:schemeClr val="bg2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14400" b="1" dirty="0">
                <a:solidFill>
                  <a:schemeClr val="bg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Meditatie op het leven</a:t>
            </a:r>
          </a:p>
          <a:p>
            <a:endParaRPr lang="nl-NL" sz="5100" b="1" dirty="0">
              <a:solidFill>
                <a:schemeClr val="bg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b="1" dirty="0">
              <a:solidFill>
                <a:schemeClr val="bg2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E462F28-815F-4C2E-B497-2A7658D95521}"/>
              </a:ext>
            </a:extLst>
          </p:cNvPr>
          <p:cNvSpPr txBox="1"/>
          <p:nvPr/>
        </p:nvSpPr>
        <p:spPr>
          <a:xfrm>
            <a:off x="1058091" y="5662023"/>
            <a:ext cx="1991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</a:rPr>
              <a:t>Herfst </a:t>
            </a:r>
            <a:r>
              <a:rPr lang="nl-NL" sz="2400" b="1" dirty="0" err="1">
                <a:solidFill>
                  <a:schemeClr val="bg1"/>
                </a:solidFill>
              </a:rPr>
              <a:t>Forest</a:t>
            </a:r>
            <a:r>
              <a:rPr lang="nl-NL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47445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8D83A01-4DEC-4C2A-9CBC-46F5A39990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34" y="0"/>
            <a:ext cx="1028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048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A94E0A9-6313-42CD-86C8-EBBD56BA4F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138" y="0"/>
            <a:ext cx="12290138" cy="69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62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DEEBA69-9917-481C-A0D7-5DCCB92C86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34" y="0"/>
            <a:ext cx="1028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03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77D7C77-3F30-48BA-B149-9E08B3C7CF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4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8762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8FA4A9B-71FD-4D7A-B59B-7CA8E044DC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" y="-91440"/>
            <a:ext cx="11104880" cy="694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00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C9DDEB51-C342-4611-8941-942505F0BD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17" y="0"/>
            <a:ext cx="10070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455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773C62E8-97F9-49C0-8096-2DF62C3F9A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2400" y="1950720"/>
            <a:ext cx="9144000" cy="1356360"/>
          </a:xfrm>
        </p:spPr>
        <p:txBody>
          <a:bodyPr>
            <a:normAutofit fontScale="25000" lnSpcReduction="20000"/>
          </a:bodyPr>
          <a:lstStyle/>
          <a:p>
            <a:r>
              <a:rPr lang="nl-NL" sz="14400" b="1" dirty="0">
                <a:solidFill>
                  <a:schemeClr val="bg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Tijd nemen voor Natuurbeleving</a:t>
            </a:r>
          </a:p>
          <a:p>
            <a:endParaRPr lang="nl-NL" sz="14400" b="1" dirty="0">
              <a:solidFill>
                <a:schemeClr val="bg2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sz="14400" b="1" dirty="0">
              <a:solidFill>
                <a:schemeClr val="bg2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14400" b="1" dirty="0">
                <a:solidFill>
                  <a:schemeClr val="bg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Het Orgoon</a:t>
            </a:r>
          </a:p>
          <a:p>
            <a:endParaRPr lang="nl-NL" sz="14400" b="1" dirty="0">
              <a:solidFill>
                <a:schemeClr val="bg2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14400" b="1" dirty="0">
                <a:solidFill>
                  <a:schemeClr val="bg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Meditatie op het leven</a:t>
            </a:r>
          </a:p>
          <a:p>
            <a:endParaRPr lang="nl-NL" sz="5100" b="1" dirty="0">
              <a:solidFill>
                <a:schemeClr val="bg2"/>
              </a:solidFill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b="1" dirty="0">
              <a:solidFill>
                <a:schemeClr val="bg2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2E56B6B-D228-473B-B554-9F8FBE64608B}"/>
              </a:ext>
            </a:extLst>
          </p:cNvPr>
          <p:cNvSpPr txBox="1"/>
          <p:nvPr/>
        </p:nvSpPr>
        <p:spPr>
          <a:xfrm>
            <a:off x="833120" y="5750560"/>
            <a:ext cx="233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 err="1">
                <a:solidFill>
                  <a:schemeClr val="bg1"/>
                </a:solidFill>
              </a:rPr>
              <a:t>Ossendaal</a:t>
            </a:r>
            <a:r>
              <a:rPr lang="nl-NL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9531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76741DE-225A-4810-83CC-9194F2091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94" y="0"/>
            <a:ext cx="9126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351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B690767-E0F2-4C34-9BB1-3BED329448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121"/>
            <a:ext cx="12273280" cy="7896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456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78F1786-51AB-4A68-84B2-864F852A1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21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D8B9731-3203-4315-8FF9-64A015008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439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86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5B55397-5FBA-4472-8FD1-A641D7AF0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791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705F750-6F46-48D3-9621-F8DC7C316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192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3DF68A8-2AD0-4970-B478-2AC8A423B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" y="-172720"/>
            <a:ext cx="12321988" cy="703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814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6A950CD-27B6-4168-9668-98AAE949B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94" y="0"/>
            <a:ext cx="9126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955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953DB3D-A705-43F7-8EA0-4D1A4E6AE4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529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99F8ACF-3983-4FF1-91C8-00E694E54E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94" y="0"/>
            <a:ext cx="9126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330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002EA96-931E-43F8-9714-2771F8CEC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594" y="0"/>
            <a:ext cx="9126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3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C6162AC-D274-407E-AB81-F7E459AEA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619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4090807-A48B-477A-93E0-0D2434C03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267" y="147145"/>
            <a:ext cx="13240531" cy="763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990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2746D35-F0D2-4762-B4A6-DC37D40395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" y="1"/>
            <a:ext cx="12374880" cy="821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66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FDD70B85-8A01-4E20-92EE-2757319AFB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34" y="0"/>
            <a:ext cx="1028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723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025E19F-A917-4CB2-9EB1-218728F4C8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985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773C62E8-97F9-49C0-8096-2DF62C3F9A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1920" y="1615440"/>
            <a:ext cx="9144000" cy="1356360"/>
          </a:xfrm>
        </p:spPr>
        <p:txBody>
          <a:bodyPr>
            <a:normAutofit fontScale="25000" lnSpcReduction="20000"/>
          </a:bodyPr>
          <a:lstStyle/>
          <a:p>
            <a:r>
              <a:rPr lang="nl-NL" sz="14400" b="1" dirty="0">
                <a:solidFill>
                  <a:schemeClr val="bg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Tijd nemen </a:t>
            </a:r>
            <a:r>
              <a:rPr lang="nl-NL" sz="14400" b="1">
                <a:solidFill>
                  <a:schemeClr val="bg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voor Natuurbeleving</a:t>
            </a:r>
            <a:endParaRPr lang="nl-NL" sz="14400" b="1" dirty="0">
              <a:solidFill>
                <a:schemeClr val="bg2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sz="14400" b="1" dirty="0">
              <a:solidFill>
                <a:schemeClr val="bg2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endParaRPr lang="nl-NL" sz="14400" b="1" dirty="0">
              <a:solidFill>
                <a:schemeClr val="bg2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14400" b="1" dirty="0">
                <a:solidFill>
                  <a:schemeClr val="bg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Het Orgoon</a:t>
            </a:r>
          </a:p>
          <a:p>
            <a:endParaRPr lang="nl-NL" sz="14400" b="1" dirty="0">
              <a:solidFill>
                <a:schemeClr val="bg2"/>
              </a:solidFill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r>
              <a:rPr lang="nl-NL" sz="14400" b="1" dirty="0">
                <a:solidFill>
                  <a:schemeClr val="bg2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Meditatie op het leven</a:t>
            </a:r>
          </a:p>
          <a:p>
            <a:endParaRPr lang="nl-NL" sz="14400" b="1" dirty="0">
              <a:solidFill>
                <a:schemeClr val="bg2"/>
              </a:solidFill>
            </a:endParaRPr>
          </a:p>
          <a:p>
            <a:endParaRPr lang="nl-NL" b="1" dirty="0">
              <a:solidFill>
                <a:schemeClr val="bg2"/>
              </a:solidFill>
            </a:endParaRPr>
          </a:p>
          <a:p>
            <a:endParaRPr lang="nl-NL" b="1" dirty="0">
              <a:solidFill>
                <a:schemeClr val="bg2"/>
              </a:solidFill>
            </a:endParaRPr>
          </a:p>
          <a:p>
            <a:endParaRPr lang="nl-NL" b="1" dirty="0">
              <a:solidFill>
                <a:schemeClr val="bg2"/>
              </a:solidFill>
            </a:endParaRPr>
          </a:p>
          <a:p>
            <a:endParaRPr lang="nl-NL" b="1" dirty="0">
              <a:solidFill>
                <a:schemeClr val="bg2"/>
              </a:solidFill>
            </a:endParaRPr>
          </a:p>
          <a:p>
            <a:endParaRPr lang="nl-NL" b="1" dirty="0">
              <a:solidFill>
                <a:schemeClr val="bg2"/>
              </a:solidFill>
            </a:endParaRPr>
          </a:p>
          <a:p>
            <a:endParaRPr lang="nl-NL" b="1" dirty="0">
              <a:solidFill>
                <a:schemeClr val="bg2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F4007F4-BE48-4C53-8A53-250CADB3B44E}"/>
              </a:ext>
            </a:extLst>
          </p:cNvPr>
          <p:cNvSpPr txBox="1"/>
          <p:nvPr/>
        </p:nvSpPr>
        <p:spPr>
          <a:xfrm>
            <a:off x="1219200" y="5669280"/>
            <a:ext cx="1757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i="1" dirty="0">
                <a:solidFill>
                  <a:schemeClr val="bg1"/>
                </a:solidFill>
              </a:rPr>
              <a:t>Najaar</a:t>
            </a:r>
          </a:p>
        </p:txBody>
      </p:sp>
    </p:spTree>
    <p:extLst>
      <p:ext uri="{BB962C8B-B14F-4D97-AF65-F5344CB8AC3E}">
        <p14:creationId xmlns:p14="http://schemas.microsoft.com/office/powerpoint/2010/main" val="3556780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192009A-B6F7-461F-9B35-C530FC5CFE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884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28C8EDA-FD73-4A0C-B147-91A4C22CB7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66" y="-101600"/>
            <a:ext cx="9482667" cy="695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63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796D9FA-D6FD-4CFC-8704-FDB635FCC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9248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D7E2BB7-24E3-4945-9D42-631878BB2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849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D91AD3A7-78C7-4E66-AC41-A265D0F156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320" y="0"/>
            <a:ext cx="12974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905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67B9281-8F46-42FF-AA2C-398232657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136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87A265E-D8B6-4A97-B69C-E2B24B6F8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20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5D837AF-3868-4276-8FAB-4ED77177B7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588" y="0"/>
            <a:ext cx="914082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329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D810AF5-EC35-4904-A7A0-8BB4BAC57C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67" y="0"/>
            <a:ext cx="10289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4225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A06A0736-74F4-4285-BEB1-3F9505E50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13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072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2B6AE9F-C89F-44CC-99F0-849743E6FE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920" y="0"/>
            <a:ext cx="12313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150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8F6C7B48-A411-42D7-AD31-0AE5957F2A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65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7D1403D-6051-4858-9506-C962F01BB3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760" y="-101600"/>
            <a:ext cx="9631681" cy="7488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40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908E074-2D29-4086-9F3E-FB9FF24398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760" y="0"/>
            <a:ext cx="8666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30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B1FE99A8-2B4B-4836-8802-8DB20F5DC8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" y="0"/>
            <a:ext cx="121107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23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09187E9-61B1-4987-B3A5-58EC484207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280" y="0"/>
            <a:ext cx="12273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7930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704C5BBB-F5DC-494E-B786-F75E3F6E4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067" y="0"/>
            <a:ext cx="102898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55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3E70ABB-F89D-41E5-BB05-72E9AE3AB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461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CDC79780-24BA-44B5-BB63-47D635B0D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34" y="0"/>
            <a:ext cx="1028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13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55297D2F-CE45-4707-A57A-4F32E0F86C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99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3000">
        <p:split orient="vert"/>
      </p:transition>
    </mc:Choice>
    <mc:Fallback>
      <p:transition spd="slow" advTm="53000">
        <p:split orient="vert"/>
      </p:transition>
    </mc:Fallback>
  </mc:AlternateContent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34</Words>
  <Application>Microsoft Office PowerPoint</Application>
  <PresentationFormat>Breedbeeld</PresentationFormat>
  <Paragraphs>26</Paragraphs>
  <Slides>45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45</vt:i4>
      </vt:variant>
    </vt:vector>
  </HeadingPairs>
  <TitlesOfParts>
    <vt:vector size="50" baseType="lpstr">
      <vt:lpstr>Arial Unicode MS</vt:lpstr>
      <vt:lpstr>Arial</vt:lpstr>
      <vt:lpstr>Calibri</vt:lpstr>
      <vt:lpstr>Calibri Light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ZWERVEN</dc:title>
  <dc:creator>anthoon budel</dc:creator>
  <cp:lastModifiedBy>anthoon budel</cp:lastModifiedBy>
  <cp:revision>40</cp:revision>
  <dcterms:created xsi:type="dcterms:W3CDTF">2022-03-19T22:36:29Z</dcterms:created>
  <dcterms:modified xsi:type="dcterms:W3CDTF">2022-10-23T13:50:12Z</dcterms:modified>
</cp:coreProperties>
</file>