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0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72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273" r:id="rId62"/>
    <p:sldId id="318" r:id="rId6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51" d="100"/>
          <a:sy n="51" d="100"/>
        </p:scale>
        <p:origin x="6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F9ED1-2F8C-49BA-ACAE-4AA0E918A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BADC4A7-43E3-43BC-BD44-DA6C46193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86338D-D56D-4838-8EDB-5023CEF1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18A9AE-588E-496D-B546-3A9904699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3C12E1-A1A4-46AF-9FE7-C46855971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088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22C48F-8AFF-4D19-9275-9757F1EB2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E13F09F-3450-48A7-9280-175FFA0DF1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4750C36-6868-48F3-A9A0-07C38A62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DA0D5A-796E-47D4-932D-A0A22B50A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48A6EA-959C-433D-BA0B-F601833F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246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5AEE43D-7E6B-491C-BD0D-A0FFE8F672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AE81056-6CDB-4F59-96CE-6EE8D43A3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BC6D77-DCBF-415C-9F72-FB6017E0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E9A73E-3BED-4834-8F9E-F33BA1D64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BB67C9-AF71-4587-935A-FB3C2C9E1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109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DEAA9-6E83-4517-B999-18236376D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DDA186-9407-4B8D-9DC1-9CD1828BE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FB5474-E486-48DE-9E96-4080879AA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6C4B60-FDB0-4D68-9145-6579EDF6F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A4AAC3-5513-4EB3-9120-3DABB857A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695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96C9E2-487D-449D-9E5B-AE8700BAB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4B7D90-335C-4A59-AAC5-761BE96C8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3BC0A6-08AB-4AE7-8E7F-E5E859F55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415FA-45DB-413B-9A38-1B18E3F86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5C36AC-5055-4FC6-B6A0-8F0199B2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520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5BC6E-06D4-4396-ABC3-189878D3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A46C0A-DA3E-49BC-8CC0-EC5A17AA8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414054B-4424-42F3-A4FA-9D94C772A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10519F5-52B4-472E-995B-7883E6748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66CEE3E-58BA-437C-947C-53F08FD8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52B0073-54D6-4858-8F4F-0B6847B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036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48BF08-FAC4-4FBC-82DE-E74E05AEF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026CF8E-9C33-47BB-88A8-5BF378CFA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F309302-A9BC-4CF9-8D75-198F9133B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F794950-EC7D-4571-93CF-945D43CBF6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363E40C-10F6-4624-A6DD-DC4F2D004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99EA584-46A2-4803-AF6B-FE6665062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1DD28BB-90F7-44E6-89D8-C147683EE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ACBF67D-FD9F-4660-9D05-6DE74D2C7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6153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0B67F3-9722-4EF6-AEC1-F066D40AE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5DD62F9-1A10-4B3B-AA5E-5DBBB4727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4433518-22C9-48C5-AE9A-DD80F6ED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187CB6B-BAF6-41C6-91A0-DE8F295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1601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2977A14-A0AA-4CDF-AD90-7BD81F3B0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580ADDC-B14A-4721-9662-4ACD45D8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559679-C779-4B5B-9C44-A0D8046B6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870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B0067C-E66D-44EA-B90B-9A8C0A0A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6638E7-9F02-4D47-8D6C-E4BBAE931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8A1686-E991-4F2E-998B-26F461C78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711479-E76D-4BF6-B40E-491CFF6E3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804E5EF-B99F-415D-B9F4-F71B43587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4FEABF-785C-4104-8660-703AAE686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609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5AAD55-4924-480E-80CF-211D44C6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9D2737E-6EBD-4D66-A5F3-C1EA56929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C94F06-9F33-41AB-A881-6FABB83B2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778546-A2DC-447E-9527-52C8343E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7541084-2C03-4765-98EF-024CA3543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51CC3F7-276F-4D9B-8C51-F4707330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8149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B00FC34-E77E-4A8A-83D2-3BF990FD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32EBCA-5264-4806-BB2A-EA1D8793F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70903C-968B-40AC-BD79-75E12279C8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0D8685-D4F7-47F9-8F4C-9F876A7C96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8CBF78-6387-48E2-85E8-9DFFB6CF2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827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773C62E8-97F9-49C0-8096-2DF62C3F9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5440" y="1818640"/>
            <a:ext cx="9144000" cy="1356360"/>
          </a:xfrm>
        </p:spPr>
        <p:txBody>
          <a:bodyPr>
            <a:noAutofit/>
          </a:bodyPr>
          <a:lstStyle/>
          <a:p>
            <a:r>
              <a:rPr lang="nl-NL" sz="3600" b="1" dirty="0">
                <a:solidFill>
                  <a:schemeClr val="bg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Tijd nemen voor Natuurbeleving</a:t>
            </a:r>
          </a:p>
          <a:p>
            <a:endParaRPr lang="nl-NL" sz="3600" b="1" dirty="0">
              <a:solidFill>
                <a:schemeClr val="bg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3600" b="1" dirty="0">
                <a:solidFill>
                  <a:schemeClr val="bg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Het Orgoon</a:t>
            </a:r>
          </a:p>
          <a:p>
            <a:endParaRPr lang="nl-NL" sz="3600" b="1" dirty="0">
              <a:solidFill>
                <a:schemeClr val="bg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3600" b="1" dirty="0">
                <a:solidFill>
                  <a:schemeClr val="bg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Meditatie op het leven</a:t>
            </a:r>
          </a:p>
          <a:p>
            <a:endParaRPr lang="nl-NL" sz="3600" b="1" dirty="0">
              <a:solidFill>
                <a:schemeClr val="bg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sz="3600" b="1" dirty="0">
              <a:solidFill>
                <a:schemeClr val="bg2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D4F0929-9524-412E-8982-B2CE11E20F75}"/>
              </a:ext>
            </a:extLst>
          </p:cNvPr>
          <p:cNvSpPr txBox="1"/>
          <p:nvPr/>
        </p:nvSpPr>
        <p:spPr>
          <a:xfrm>
            <a:off x="629920" y="5760720"/>
            <a:ext cx="2661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Paddenstoelen 2</a:t>
            </a:r>
          </a:p>
        </p:txBody>
      </p:sp>
    </p:spTree>
    <p:extLst>
      <p:ext uri="{BB962C8B-B14F-4D97-AF65-F5344CB8AC3E}">
        <p14:creationId xmlns:p14="http://schemas.microsoft.com/office/powerpoint/2010/main" val="3647445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1187507-1BE4-4814-AA3B-87A8E1037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48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D0FCFB2-C13B-4533-B913-F93495E7D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42" y="0"/>
            <a:ext cx="11648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62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AFA7555-18BD-4F0C-85D4-9C73FC936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35CE5DC-ED9B-460E-90C7-E2CFCEEEA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840" y="0"/>
            <a:ext cx="514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7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8EA3841-F2AE-4A06-97A8-9A385F19A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728" y="0"/>
            <a:ext cx="9142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9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9791228-C27A-46CE-B60F-E42294A2B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6E9C126-EB8B-4454-A1D2-10AF17108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6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3B6173E-C07A-4B3A-9E11-EE824A26B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5074" y="-210207"/>
            <a:ext cx="13587073" cy="749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4D94FCE-7A20-4DAB-A2C2-24A54A53C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64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C0765AE-9B40-454F-BA0B-E7D9B198C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00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36FE5EC-B321-4FBD-BE2A-FA4977EB2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86593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61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F6BD1F3-AA97-4CD8-8C10-EA696A8B3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86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158C684-5F9A-415E-B67F-9B4CB5472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94" y="0"/>
            <a:ext cx="912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19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FBD4314-C405-4F87-9394-C8EAA8D25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65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3EB348F-F23D-4911-B004-860B15BC6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90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79E2ABF-E56A-46D3-AB63-04E3FE7F0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88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AA91F88-1846-49F9-B326-5B5783319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760"/>
            <a:ext cx="12192000" cy="696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34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5392725-A9D6-45ED-A968-E5BD89037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36" y="0"/>
            <a:ext cx="11077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821A647-42B9-4B8E-A28B-4FF5A0BE1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0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815E7B8-CDD0-4DC8-9B13-CE97684BD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9714"/>
            <a:ext cx="12192000" cy="783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00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C6498FA-B557-435B-BEAE-F88E5EA60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81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6E0F9B8-CA17-47E2-9D05-5DAD804C8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96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44B9A58-98F8-4B44-8F85-BE9C5090E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61" y="0"/>
            <a:ext cx="91322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23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12149F8-FA3D-475D-B606-13842A5E4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33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773C62E8-97F9-49C0-8096-2DF62C3F9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391920"/>
            <a:ext cx="9144000" cy="1356360"/>
          </a:xfrm>
        </p:spPr>
        <p:txBody>
          <a:bodyPr>
            <a:normAutofit fontScale="25000" lnSpcReduction="20000"/>
          </a:bodyPr>
          <a:lstStyle/>
          <a:p>
            <a:r>
              <a:rPr lang="nl-NL" sz="14400" b="1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Tijd nemen voor Natuurbeleving</a:t>
            </a:r>
          </a:p>
          <a:p>
            <a:endParaRPr lang="nl-NL" sz="14400" b="1" dirty="0">
              <a:solidFill>
                <a:schemeClr val="bg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sz="14400" b="1" dirty="0">
              <a:solidFill>
                <a:schemeClr val="bg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14400" b="1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Het Orgoon</a:t>
            </a:r>
          </a:p>
          <a:p>
            <a:endParaRPr lang="nl-NL" sz="14400" b="1" dirty="0">
              <a:solidFill>
                <a:schemeClr val="bg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14400" b="1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Meditatie op het leven</a:t>
            </a:r>
          </a:p>
          <a:p>
            <a:endParaRPr lang="nl-NL" sz="51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b="1" dirty="0">
              <a:solidFill>
                <a:schemeClr val="bg2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4480209-1393-4F56-8AEF-96856DC899CF}"/>
              </a:ext>
            </a:extLst>
          </p:cNvPr>
          <p:cNvSpPr txBox="1"/>
          <p:nvPr/>
        </p:nvSpPr>
        <p:spPr>
          <a:xfrm>
            <a:off x="842021" y="5313680"/>
            <a:ext cx="1729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Bloemen 1</a:t>
            </a:r>
          </a:p>
        </p:txBody>
      </p:sp>
    </p:spTree>
    <p:extLst>
      <p:ext uri="{BB962C8B-B14F-4D97-AF65-F5344CB8AC3E}">
        <p14:creationId xmlns:p14="http://schemas.microsoft.com/office/powerpoint/2010/main" val="544381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798F60C-C7A2-4CF2-841A-C6A609BEF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51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BBBE1F7-14CF-4E35-A8C8-F90BC9CED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54" y="0"/>
            <a:ext cx="5145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9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104FB64-61C2-4AF9-ABE9-8D8B8969E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" y="0"/>
            <a:ext cx="10454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83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DDC1DCE-7F2E-4348-837E-18CB39767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00"/>
            <a:ext cx="13390879" cy="794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35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EE6AB48-151B-4CE2-A188-418595EB9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99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E46FDF-0011-4E61-A7DA-533E78DC6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60E9B01-41BB-4961-9D1B-F9FE17E08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A37199D-5222-47E9-9F7D-ECA39967B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195" y="0"/>
            <a:ext cx="9147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7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EA97E10-161C-47DD-B9BC-4E29F55DB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" y="-468240"/>
            <a:ext cx="13035280" cy="732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06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EC90E5D-CA1C-48D9-8E50-CAB758B7F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00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6B1E153-F97C-42E3-84A0-91072C50E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" y="0"/>
            <a:ext cx="11981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2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94A65A2-D2B4-4831-B319-C6647F08F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12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0247112-A6B4-4487-9A70-72B8E1CD9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80" y="0"/>
            <a:ext cx="12415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90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77493BE-8B68-4362-B6A7-A6F3CD375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37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F2A6821-B43B-46C8-80F9-429B0B102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76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C07C41F-EBE6-4E35-8A51-2E4B23AC8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04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C38F98E-E0A5-450E-A5A0-3702E07F9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513828E-A9D9-43F1-966B-0D4D69EC7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204" y="0"/>
            <a:ext cx="9139591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5BA4497-E1B8-4149-A8B1-7B13B64D1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A9DB328-1EE0-483E-9F39-9AC9DAE30B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85" y="0"/>
            <a:ext cx="12598400" cy="722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7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773C62E8-97F9-49C0-8096-2DF62C3F9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1440" y="1463040"/>
            <a:ext cx="9144000" cy="1356360"/>
          </a:xfrm>
        </p:spPr>
        <p:txBody>
          <a:bodyPr>
            <a:normAutofit fontScale="25000" lnSpcReduction="20000"/>
          </a:bodyPr>
          <a:lstStyle/>
          <a:p>
            <a:r>
              <a:rPr lang="nl-NL" sz="14400" b="1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Tijd nemen voor Natuurbeleving</a:t>
            </a:r>
          </a:p>
          <a:p>
            <a:endParaRPr lang="nl-NL" sz="14400" b="1" dirty="0">
              <a:solidFill>
                <a:schemeClr val="bg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sz="14400" b="1" dirty="0">
              <a:solidFill>
                <a:schemeClr val="bg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14400" b="1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Het Orgoon</a:t>
            </a:r>
          </a:p>
          <a:p>
            <a:endParaRPr lang="nl-NL" sz="14400" b="1" dirty="0">
              <a:solidFill>
                <a:schemeClr val="bg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sz="14400" b="1" dirty="0">
              <a:solidFill>
                <a:schemeClr val="bg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14400" b="1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Meditatie op het leven</a:t>
            </a:r>
          </a:p>
          <a:p>
            <a:endParaRPr lang="nl-NL" sz="51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b="1" dirty="0">
              <a:solidFill>
                <a:schemeClr val="bg2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3E14950-DE2C-4D35-B103-E9BADD28EF8D}"/>
              </a:ext>
            </a:extLst>
          </p:cNvPr>
          <p:cNvSpPr txBox="1"/>
          <p:nvPr/>
        </p:nvSpPr>
        <p:spPr>
          <a:xfrm>
            <a:off x="882469" y="5760720"/>
            <a:ext cx="186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Bloemen 2</a:t>
            </a:r>
          </a:p>
        </p:txBody>
      </p:sp>
    </p:spTree>
    <p:extLst>
      <p:ext uri="{BB962C8B-B14F-4D97-AF65-F5344CB8AC3E}">
        <p14:creationId xmlns:p14="http://schemas.microsoft.com/office/powerpoint/2010/main" val="1351825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AC5B0DD-1D39-4A1A-9A12-7ADE3C22E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9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0B60DBA-A990-4B0A-8F40-A111DE520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21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C09213E-80D5-4046-A3D3-93386069C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05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B58C47D-3404-4FAB-886E-692106478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71" y="0"/>
            <a:ext cx="11775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9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BBC3153-1B1C-4D20-B0FF-7729CA517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64" y="0"/>
            <a:ext cx="5947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89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EFC9DE9-9244-4B86-BEB7-519FDC78C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6516"/>
            <a:ext cx="12192000" cy="801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7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944D854-C2F5-410C-8648-9BEC54053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122" y="0"/>
            <a:ext cx="51517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50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CE82731-E362-46D5-B8BD-7D1F762A6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-396241"/>
            <a:ext cx="8839200" cy="788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1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762082D-449B-422A-9CF1-5EEF4183E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37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AD00E31-6388-47AE-A6EA-201505948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C549C3D-584C-4CE7-B7DF-33C6B7F6A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61" y="0"/>
            <a:ext cx="91322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17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CCC8A1B-E3B3-414A-8F7D-AE116A388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19" y="0"/>
            <a:ext cx="12313919" cy="848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17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CFDC6B7-4E03-46F1-AF86-CD7333133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61" y="0"/>
            <a:ext cx="91322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08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51464F2-2256-4FD8-BB94-4EEE77B8D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7955"/>
            <a:ext cx="12192000" cy="916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1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10BA5F9-03ED-4BCF-9EDF-D52467161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55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5BA7179-B11C-4292-A6DA-92516949B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1610"/>
            <a:ext cx="12192000" cy="916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4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8F7E87A-7DDC-4E20-A012-333F2DE95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" y="-142240"/>
            <a:ext cx="10119360" cy="75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81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33B5389-20C5-4A22-A7B5-2D349D5AD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94" y="0"/>
            <a:ext cx="912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0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F8D826C-0985-4A4C-9283-59B61867D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00609BA-C1E2-4FF8-B70C-78A9A0D4F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61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324B91C-030B-4B10-BAF3-055E9D067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60" y="0"/>
            <a:ext cx="11882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13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919B130-7474-4AC8-81C4-1D7FB98E6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69" y="0"/>
            <a:ext cx="11510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9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36</Words>
  <Application>Microsoft Office PowerPoint</Application>
  <PresentationFormat>Breedbeeld</PresentationFormat>
  <Paragraphs>21</Paragraphs>
  <Slides>62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62</vt:i4>
      </vt:variant>
    </vt:vector>
  </HeadingPairs>
  <TitlesOfParts>
    <vt:vector size="67" baseType="lpstr">
      <vt:lpstr>Arial Unicode MS</vt:lpstr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ZWERVEN</dc:title>
  <dc:creator>anthoon budel</dc:creator>
  <cp:lastModifiedBy>anthoon budel</cp:lastModifiedBy>
  <cp:revision>48</cp:revision>
  <dcterms:created xsi:type="dcterms:W3CDTF">2022-03-19T22:36:29Z</dcterms:created>
  <dcterms:modified xsi:type="dcterms:W3CDTF">2022-10-23T13:55:11Z</dcterms:modified>
</cp:coreProperties>
</file>